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06" r:id="rId1"/>
  </p:sldMasterIdLst>
  <p:notesMasterIdLst>
    <p:notesMasterId r:id="rId18"/>
  </p:notesMasterIdLst>
  <p:sldIdLst>
    <p:sldId id="256" r:id="rId2"/>
    <p:sldId id="304" r:id="rId3"/>
    <p:sldId id="314" r:id="rId4"/>
    <p:sldId id="306" r:id="rId5"/>
    <p:sldId id="316" r:id="rId6"/>
    <p:sldId id="324" r:id="rId7"/>
    <p:sldId id="318" r:id="rId8"/>
    <p:sldId id="320" r:id="rId9"/>
    <p:sldId id="321" r:id="rId10"/>
    <p:sldId id="322" r:id="rId11"/>
    <p:sldId id="323" r:id="rId12"/>
    <p:sldId id="325" r:id="rId13"/>
    <p:sldId id="326" r:id="rId14"/>
    <p:sldId id="327" r:id="rId15"/>
    <p:sldId id="313" r:id="rId16"/>
    <p:sldId id="26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huvana kalam" initials="Bk" lastIdx="2" clrIdx="0">
    <p:extLst>
      <p:ext uri="{19B8F6BF-5375-455C-9EA6-DF929625EA0E}">
        <p15:presenceInfo xmlns:p15="http://schemas.microsoft.com/office/powerpoint/2012/main" userId="815bc88e2019fd76" providerId="Windows Live"/>
      </p:ext>
    </p:extLst>
  </p:cmAuthor>
  <p:cmAuthor id="2" name="lakshman kumar dangeti" initials="lkd" lastIdx="1" clrIdx="1">
    <p:extLst>
      <p:ext uri="{19B8F6BF-5375-455C-9EA6-DF929625EA0E}">
        <p15:presenceInfo xmlns:p15="http://schemas.microsoft.com/office/powerpoint/2012/main" userId="1f05dd353875e15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4" autoAdjust="0"/>
    <p:restoredTop sz="94660"/>
  </p:normalViewPr>
  <p:slideViewPr>
    <p:cSldViewPr snapToGrid="0">
      <p:cViewPr varScale="1">
        <p:scale>
          <a:sx n="82" d="100"/>
          <a:sy n="82" d="100"/>
        </p:scale>
        <p:origin x="720" y="7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474AC-AB36-4D33-9C83-8DD6F939FE02}" type="datetimeFigureOut">
              <a:rPr lang="en-GB" smtClean="0"/>
              <a:pPr/>
              <a:t>07/02/2026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042D0E-243A-46A0-8B33-EECECEDED22F}" type="slidenum">
              <a:rPr lang="en-GB" smtClean="0"/>
              <a:pPr/>
              <a:t>‹#›</a:t>
            </a:fld>
            <a:endParaRPr lang="en-GB"/>
          </a:p>
        </p:txBody>
      </p:sp>
    </p:spTree>
    <p:extLst>
      <p:ext uri="{BB962C8B-B14F-4D97-AF65-F5344CB8AC3E}">
        <p14:creationId xmlns:p14="http://schemas.microsoft.com/office/powerpoint/2010/main" val="2243342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B12FE-BCC8-4C26-AD47-58931AE5D3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AD0C083-7861-428B-AB14-04E99DBAB5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8F46D5E-1A59-4048-8DAA-2AFE004651BE}"/>
              </a:ext>
            </a:extLst>
          </p:cNvPr>
          <p:cNvSpPr>
            <a:spLocks noGrp="1"/>
          </p:cNvSpPr>
          <p:nvPr>
            <p:ph type="dt" sz="half" idx="10"/>
          </p:nvPr>
        </p:nvSpPr>
        <p:spPr/>
        <p:txBody>
          <a:bodyPr/>
          <a:lstStyle/>
          <a:p>
            <a:fld id="{B9841DC3-6C99-4839-9ECE-A970BAEB98BB}" type="datetime1">
              <a:rPr lang="en-IN" smtClean="0"/>
              <a:pPr/>
              <a:t>07-02-2026</a:t>
            </a:fld>
            <a:endParaRPr lang="en-IN"/>
          </a:p>
        </p:txBody>
      </p:sp>
      <p:sp>
        <p:nvSpPr>
          <p:cNvPr id="5" name="Footer Placeholder 4">
            <a:extLst>
              <a:ext uri="{FF2B5EF4-FFF2-40B4-BE49-F238E27FC236}">
                <a16:creationId xmlns:a16="http://schemas.microsoft.com/office/drawing/2014/main" id="{EC95F32E-F4F2-459B-AFBD-27B531A260E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16FCF34-7648-465B-8D0F-CB9E778F2A8F}"/>
              </a:ext>
            </a:extLst>
          </p:cNvPr>
          <p:cNvSpPr>
            <a:spLocks noGrp="1"/>
          </p:cNvSpPr>
          <p:nvPr>
            <p:ph type="sldNum" sz="quarter" idx="12"/>
          </p:nvPr>
        </p:nvSpPr>
        <p:spPr/>
        <p:txBody>
          <a:bodyPr/>
          <a:lstStyle/>
          <a:p>
            <a:fld id="{EE33C336-295B-42A1-80A5-D3AF9E931B69}" type="slidenum">
              <a:rPr lang="en-IN" smtClean="0"/>
              <a:pPr/>
              <a:t>‹#›</a:t>
            </a:fld>
            <a:endParaRPr lang="en-IN"/>
          </a:p>
        </p:txBody>
      </p:sp>
    </p:spTree>
    <p:extLst>
      <p:ext uri="{BB962C8B-B14F-4D97-AF65-F5344CB8AC3E}">
        <p14:creationId xmlns:p14="http://schemas.microsoft.com/office/powerpoint/2010/main" val="2916749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48893-C0E8-44DB-A64B-00DC60215F8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8A6F06E-50C6-430F-BDA1-1AA553F94B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1053B5-81F4-4819-A74C-B411CC442B23}"/>
              </a:ext>
            </a:extLst>
          </p:cNvPr>
          <p:cNvSpPr>
            <a:spLocks noGrp="1"/>
          </p:cNvSpPr>
          <p:nvPr>
            <p:ph type="dt" sz="half" idx="10"/>
          </p:nvPr>
        </p:nvSpPr>
        <p:spPr/>
        <p:txBody>
          <a:bodyPr/>
          <a:lstStyle/>
          <a:p>
            <a:fld id="{13438ED4-7306-4011-B357-F2F283487224}" type="datetime1">
              <a:rPr lang="en-IN" smtClean="0"/>
              <a:pPr/>
              <a:t>07-02-2026</a:t>
            </a:fld>
            <a:endParaRPr lang="en-IN"/>
          </a:p>
        </p:txBody>
      </p:sp>
      <p:sp>
        <p:nvSpPr>
          <p:cNvPr id="5" name="Footer Placeholder 4">
            <a:extLst>
              <a:ext uri="{FF2B5EF4-FFF2-40B4-BE49-F238E27FC236}">
                <a16:creationId xmlns:a16="http://schemas.microsoft.com/office/drawing/2014/main" id="{40DA1C1F-E004-4F3A-98F5-2DC9446E51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1A29E00-1C58-4430-91D2-E910DFD59C53}"/>
              </a:ext>
            </a:extLst>
          </p:cNvPr>
          <p:cNvSpPr>
            <a:spLocks noGrp="1"/>
          </p:cNvSpPr>
          <p:nvPr>
            <p:ph type="sldNum" sz="quarter" idx="12"/>
          </p:nvPr>
        </p:nvSpPr>
        <p:spPr/>
        <p:txBody>
          <a:bodyPr/>
          <a:lstStyle/>
          <a:p>
            <a:fld id="{EE33C336-295B-42A1-80A5-D3AF9E931B69}" type="slidenum">
              <a:rPr lang="en-IN" smtClean="0"/>
              <a:pPr/>
              <a:t>‹#›</a:t>
            </a:fld>
            <a:endParaRPr lang="en-IN"/>
          </a:p>
        </p:txBody>
      </p:sp>
    </p:spTree>
    <p:extLst>
      <p:ext uri="{BB962C8B-B14F-4D97-AF65-F5344CB8AC3E}">
        <p14:creationId xmlns:p14="http://schemas.microsoft.com/office/powerpoint/2010/main" val="27112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3014A2-5FBE-4105-8526-92E0EAB0290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6CD47AF-F3AD-486A-9974-6F78FE61CEA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1CAB399-6F34-41E9-B53D-2E51B0C1A74E}"/>
              </a:ext>
            </a:extLst>
          </p:cNvPr>
          <p:cNvSpPr>
            <a:spLocks noGrp="1"/>
          </p:cNvSpPr>
          <p:nvPr>
            <p:ph type="dt" sz="half" idx="10"/>
          </p:nvPr>
        </p:nvSpPr>
        <p:spPr/>
        <p:txBody>
          <a:bodyPr/>
          <a:lstStyle/>
          <a:p>
            <a:fld id="{2BB43C97-F723-4B7F-BAFC-761061BC7C7B}" type="datetime1">
              <a:rPr lang="en-IN" smtClean="0"/>
              <a:pPr/>
              <a:t>07-02-2026</a:t>
            </a:fld>
            <a:endParaRPr lang="en-IN"/>
          </a:p>
        </p:txBody>
      </p:sp>
      <p:sp>
        <p:nvSpPr>
          <p:cNvPr id="5" name="Footer Placeholder 4">
            <a:extLst>
              <a:ext uri="{FF2B5EF4-FFF2-40B4-BE49-F238E27FC236}">
                <a16:creationId xmlns:a16="http://schemas.microsoft.com/office/drawing/2014/main" id="{EA99A361-BB05-4701-B4B0-65BE0D89C1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4E81191-1B60-426A-894B-8A736BE14908}"/>
              </a:ext>
            </a:extLst>
          </p:cNvPr>
          <p:cNvSpPr>
            <a:spLocks noGrp="1"/>
          </p:cNvSpPr>
          <p:nvPr>
            <p:ph type="sldNum" sz="quarter" idx="12"/>
          </p:nvPr>
        </p:nvSpPr>
        <p:spPr/>
        <p:txBody>
          <a:bodyPr/>
          <a:lstStyle/>
          <a:p>
            <a:fld id="{EE33C336-295B-42A1-80A5-D3AF9E931B69}" type="slidenum">
              <a:rPr lang="en-IN" smtClean="0"/>
              <a:pPr/>
              <a:t>‹#›</a:t>
            </a:fld>
            <a:endParaRPr lang="en-IN"/>
          </a:p>
        </p:txBody>
      </p:sp>
    </p:spTree>
    <p:extLst>
      <p:ext uri="{BB962C8B-B14F-4D97-AF65-F5344CB8AC3E}">
        <p14:creationId xmlns:p14="http://schemas.microsoft.com/office/powerpoint/2010/main" val="38187492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ABFCF-3683-4179-A17E-FAF11B7EEAA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B4C22EF-76F1-4A38-886F-E14FAB416B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19FBA11-8FAB-40A2-868C-54C018300DA4}"/>
              </a:ext>
            </a:extLst>
          </p:cNvPr>
          <p:cNvSpPr>
            <a:spLocks noGrp="1"/>
          </p:cNvSpPr>
          <p:nvPr>
            <p:ph type="dt" sz="half" idx="10"/>
          </p:nvPr>
        </p:nvSpPr>
        <p:spPr/>
        <p:txBody>
          <a:bodyPr/>
          <a:lstStyle/>
          <a:p>
            <a:fld id="{058A2EF5-1131-4CA7-995B-0F608D92A036}" type="datetime1">
              <a:rPr lang="en-IN" smtClean="0"/>
              <a:pPr/>
              <a:t>07-02-2026</a:t>
            </a:fld>
            <a:endParaRPr lang="en-IN"/>
          </a:p>
        </p:txBody>
      </p:sp>
      <p:sp>
        <p:nvSpPr>
          <p:cNvPr id="5" name="Footer Placeholder 4">
            <a:extLst>
              <a:ext uri="{FF2B5EF4-FFF2-40B4-BE49-F238E27FC236}">
                <a16:creationId xmlns:a16="http://schemas.microsoft.com/office/drawing/2014/main" id="{E8670750-9E75-412F-AE04-4779264045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89DB8A1-1773-4DB6-AE1E-FED51FDC3473}"/>
              </a:ext>
            </a:extLst>
          </p:cNvPr>
          <p:cNvSpPr>
            <a:spLocks noGrp="1"/>
          </p:cNvSpPr>
          <p:nvPr>
            <p:ph type="sldNum" sz="quarter" idx="12"/>
          </p:nvPr>
        </p:nvSpPr>
        <p:spPr/>
        <p:txBody>
          <a:bodyPr/>
          <a:lstStyle/>
          <a:p>
            <a:fld id="{EE33C336-295B-42A1-80A5-D3AF9E931B69}" type="slidenum">
              <a:rPr lang="en-IN" smtClean="0"/>
              <a:pPr/>
              <a:t>‹#›</a:t>
            </a:fld>
            <a:endParaRPr lang="en-IN"/>
          </a:p>
        </p:txBody>
      </p:sp>
    </p:spTree>
    <p:extLst>
      <p:ext uri="{BB962C8B-B14F-4D97-AF65-F5344CB8AC3E}">
        <p14:creationId xmlns:p14="http://schemas.microsoft.com/office/powerpoint/2010/main" val="488880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A9FDB-E78D-434A-A636-09193C70F1E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CCBA7E8-7D21-4583-A207-C938FBE2E3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CAD6E2-0091-47F1-AC67-FB5DB5A67C90}"/>
              </a:ext>
            </a:extLst>
          </p:cNvPr>
          <p:cNvSpPr>
            <a:spLocks noGrp="1"/>
          </p:cNvSpPr>
          <p:nvPr>
            <p:ph type="dt" sz="half" idx="10"/>
          </p:nvPr>
        </p:nvSpPr>
        <p:spPr/>
        <p:txBody>
          <a:bodyPr/>
          <a:lstStyle/>
          <a:p>
            <a:fld id="{BE17CC0A-E23A-4424-BF3E-7EB73DC48DB1}" type="datetime1">
              <a:rPr lang="en-IN" smtClean="0"/>
              <a:pPr/>
              <a:t>07-02-2026</a:t>
            </a:fld>
            <a:endParaRPr lang="en-IN"/>
          </a:p>
        </p:txBody>
      </p:sp>
      <p:sp>
        <p:nvSpPr>
          <p:cNvPr id="5" name="Footer Placeholder 4">
            <a:extLst>
              <a:ext uri="{FF2B5EF4-FFF2-40B4-BE49-F238E27FC236}">
                <a16:creationId xmlns:a16="http://schemas.microsoft.com/office/drawing/2014/main" id="{190CFB87-C352-4876-B12C-2E705B34B4F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650FEF-D48D-43D6-AEEB-6362426157C9}"/>
              </a:ext>
            </a:extLst>
          </p:cNvPr>
          <p:cNvSpPr>
            <a:spLocks noGrp="1"/>
          </p:cNvSpPr>
          <p:nvPr>
            <p:ph type="sldNum" sz="quarter" idx="12"/>
          </p:nvPr>
        </p:nvSpPr>
        <p:spPr/>
        <p:txBody>
          <a:bodyPr/>
          <a:lstStyle/>
          <a:p>
            <a:fld id="{EE33C336-295B-42A1-80A5-D3AF9E931B69}" type="slidenum">
              <a:rPr lang="en-IN" smtClean="0"/>
              <a:pPr/>
              <a:t>‹#›</a:t>
            </a:fld>
            <a:endParaRPr lang="en-IN"/>
          </a:p>
        </p:txBody>
      </p:sp>
    </p:spTree>
    <p:extLst>
      <p:ext uri="{BB962C8B-B14F-4D97-AF65-F5344CB8AC3E}">
        <p14:creationId xmlns:p14="http://schemas.microsoft.com/office/powerpoint/2010/main" val="3059875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16672-852C-447D-AF5E-CAC21A0E474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0F91DE4-9FE9-43F1-B7E7-E4B287187B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42F16A4-A49B-45DA-BD02-BC99BA23D1F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8568EEA-4B42-4D33-BB57-75EB6F41841E}"/>
              </a:ext>
            </a:extLst>
          </p:cNvPr>
          <p:cNvSpPr>
            <a:spLocks noGrp="1"/>
          </p:cNvSpPr>
          <p:nvPr>
            <p:ph type="dt" sz="half" idx="10"/>
          </p:nvPr>
        </p:nvSpPr>
        <p:spPr/>
        <p:txBody>
          <a:bodyPr/>
          <a:lstStyle/>
          <a:p>
            <a:fld id="{2F3F16C1-954C-4DFA-94B7-BF5D423D7BA0}" type="datetime1">
              <a:rPr lang="en-IN" smtClean="0"/>
              <a:pPr/>
              <a:t>07-02-2026</a:t>
            </a:fld>
            <a:endParaRPr lang="en-IN"/>
          </a:p>
        </p:txBody>
      </p:sp>
      <p:sp>
        <p:nvSpPr>
          <p:cNvPr id="6" name="Footer Placeholder 5">
            <a:extLst>
              <a:ext uri="{FF2B5EF4-FFF2-40B4-BE49-F238E27FC236}">
                <a16:creationId xmlns:a16="http://schemas.microsoft.com/office/drawing/2014/main" id="{08CDA10B-4D94-474E-8F6B-A223C26C21E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413A4D1-42D8-4BEA-8164-6FD3381718E0}"/>
              </a:ext>
            </a:extLst>
          </p:cNvPr>
          <p:cNvSpPr>
            <a:spLocks noGrp="1"/>
          </p:cNvSpPr>
          <p:nvPr>
            <p:ph type="sldNum" sz="quarter" idx="12"/>
          </p:nvPr>
        </p:nvSpPr>
        <p:spPr/>
        <p:txBody>
          <a:bodyPr/>
          <a:lstStyle/>
          <a:p>
            <a:fld id="{EE33C336-295B-42A1-80A5-D3AF9E931B69}" type="slidenum">
              <a:rPr lang="en-IN" smtClean="0"/>
              <a:pPr/>
              <a:t>‹#›</a:t>
            </a:fld>
            <a:endParaRPr lang="en-IN"/>
          </a:p>
        </p:txBody>
      </p:sp>
    </p:spTree>
    <p:extLst>
      <p:ext uri="{BB962C8B-B14F-4D97-AF65-F5344CB8AC3E}">
        <p14:creationId xmlns:p14="http://schemas.microsoft.com/office/powerpoint/2010/main" val="999178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8E0DB-349C-42E1-BB1A-5EFFF72E268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C836AF2-904C-4DA4-910B-931683D921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7D814E-52C4-427D-AA46-ECA2A13B2E1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34B5BB2-8BBF-4C88-86A4-F2779A9807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98A8C3F-B0C6-4EE0-A3D8-91C4E68CC2C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4BD938B-D5EF-4A4B-B198-4E0CFDA82D3C}"/>
              </a:ext>
            </a:extLst>
          </p:cNvPr>
          <p:cNvSpPr>
            <a:spLocks noGrp="1"/>
          </p:cNvSpPr>
          <p:nvPr>
            <p:ph type="dt" sz="half" idx="10"/>
          </p:nvPr>
        </p:nvSpPr>
        <p:spPr/>
        <p:txBody>
          <a:bodyPr/>
          <a:lstStyle/>
          <a:p>
            <a:fld id="{1BF0C142-2715-485B-99C1-36A3842C044F}" type="datetime1">
              <a:rPr lang="en-IN" smtClean="0"/>
              <a:pPr/>
              <a:t>07-02-2026</a:t>
            </a:fld>
            <a:endParaRPr lang="en-IN"/>
          </a:p>
        </p:txBody>
      </p:sp>
      <p:sp>
        <p:nvSpPr>
          <p:cNvPr id="8" name="Footer Placeholder 7">
            <a:extLst>
              <a:ext uri="{FF2B5EF4-FFF2-40B4-BE49-F238E27FC236}">
                <a16:creationId xmlns:a16="http://schemas.microsoft.com/office/drawing/2014/main" id="{000274AF-4A84-4083-B317-CD1969F81FE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2D49F40-4621-4ECB-95A1-D06771A510F5}"/>
              </a:ext>
            </a:extLst>
          </p:cNvPr>
          <p:cNvSpPr>
            <a:spLocks noGrp="1"/>
          </p:cNvSpPr>
          <p:nvPr>
            <p:ph type="sldNum" sz="quarter" idx="12"/>
          </p:nvPr>
        </p:nvSpPr>
        <p:spPr/>
        <p:txBody>
          <a:bodyPr/>
          <a:lstStyle/>
          <a:p>
            <a:fld id="{EE33C336-295B-42A1-80A5-D3AF9E931B69}" type="slidenum">
              <a:rPr lang="en-IN" smtClean="0"/>
              <a:pPr/>
              <a:t>‹#›</a:t>
            </a:fld>
            <a:endParaRPr lang="en-IN"/>
          </a:p>
        </p:txBody>
      </p:sp>
    </p:spTree>
    <p:extLst>
      <p:ext uri="{BB962C8B-B14F-4D97-AF65-F5344CB8AC3E}">
        <p14:creationId xmlns:p14="http://schemas.microsoft.com/office/powerpoint/2010/main" val="2435377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A8911-42A8-405A-801F-ACAAC19FC9D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6B9E053-BECA-493E-B76D-3521FEB7E35B}"/>
              </a:ext>
            </a:extLst>
          </p:cNvPr>
          <p:cNvSpPr>
            <a:spLocks noGrp="1"/>
          </p:cNvSpPr>
          <p:nvPr>
            <p:ph type="dt" sz="half" idx="10"/>
          </p:nvPr>
        </p:nvSpPr>
        <p:spPr/>
        <p:txBody>
          <a:bodyPr/>
          <a:lstStyle/>
          <a:p>
            <a:fld id="{D27B30E0-3800-4A07-909D-783E0CD2AA00}" type="datetime1">
              <a:rPr lang="en-IN" smtClean="0"/>
              <a:pPr/>
              <a:t>07-02-2026</a:t>
            </a:fld>
            <a:endParaRPr lang="en-IN"/>
          </a:p>
        </p:txBody>
      </p:sp>
      <p:sp>
        <p:nvSpPr>
          <p:cNvPr id="4" name="Footer Placeholder 3">
            <a:extLst>
              <a:ext uri="{FF2B5EF4-FFF2-40B4-BE49-F238E27FC236}">
                <a16:creationId xmlns:a16="http://schemas.microsoft.com/office/drawing/2014/main" id="{64A4AC05-4DFA-4D47-BB93-504AA30BDF8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1188BE0-4199-4D1A-B203-8BF9B6A13904}"/>
              </a:ext>
            </a:extLst>
          </p:cNvPr>
          <p:cNvSpPr>
            <a:spLocks noGrp="1"/>
          </p:cNvSpPr>
          <p:nvPr>
            <p:ph type="sldNum" sz="quarter" idx="12"/>
          </p:nvPr>
        </p:nvSpPr>
        <p:spPr/>
        <p:txBody>
          <a:bodyPr/>
          <a:lstStyle/>
          <a:p>
            <a:fld id="{EE33C336-295B-42A1-80A5-D3AF9E931B69}" type="slidenum">
              <a:rPr lang="en-IN" smtClean="0"/>
              <a:pPr/>
              <a:t>‹#›</a:t>
            </a:fld>
            <a:endParaRPr lang="en-IN"/>
          </a:p>
        </p:txBody>
      </p:sp>
    </p:spTree>
    <p:extLst>
      <p:ext uri="{BB962C8B-B14F-4D97-AF65-F5344CB8AC3E}">
        <p14:creationId xmlns:p14="http://schemas.microsoft.com/office/powerpoint/2010/main" val="2961438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F7FA2C-546C-44C0-B72D-C46A33011BA9}"/>
              </a:ext>
            </a:extLst>
          </p:cNvPr>
          <p:cNvSpPr>
            <a:spLocks noGrp="1"/>
          </p:cNvSpPr>
          <p:nvPr>
            <p:ph type="dt" sz="half" idx="10"/>
          </p:nvPr>
        </p:nvSpPr>
        <p:spPr/>
        <p:txBody>
          <a:bodyPr/>
          <a:lstStyle/>
          <a:p>
            <a:fld id="{E794A94F-44EF-4FD5-A2B7-FFA2DA9B936D}" type="datetime1">
              <a:rPr lang="en-IN" smtClean="0"/>
              <a:pPr/>
              <a:t>07-02-2026</a:t>
            </a:fld>
            <a:endParaRPr lang="en-IN"/>
          </a:p>
        </p:txBody>
      </p:sp>
      <p:sp>
        <p:nvSpPr>
          <p:cNvPr id="3" name="Footer Placeholder 2">
            <a:extLst>
              <a:ext uri="{FF2B5EF4-FFF2-40B4-BE49-F238E27FC236}">
                <a16:creationId xmlns:a16="http://schemas.microsoft.com/office/drawing/2014/main" id="{5A1B2B9E-75C9-4DFF-851E-A3179E6FF20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2165B5D-1AFC-496D-8E5E-1DDB387B53C5}"/>
              </a:ext>
            </a:extLst>
          </p:cNvPr>
          <p:cNvSpPr>
            <a:spLocks noGrp="1"/>
          </p:cNvSpPr>
          <p:nvPr>
            <p:ph type="sldNum" sz="quarter" idx="12"/>
          </p:nvPr>
        </p:nvSpPr>
        <p:spPr/>
        <p:txBody>
          <a:bodyPr/>
          <a:lstStyle/>
          <a:p>
            <a:fld id="{EE33C336-295B-42A1-80A5-D3AF9E931B69}" type="slidenum">
              <a:rPr lang="en-IN" smtClean="0"/>
              <a:pPr/>
              <a:t>‹#›</a:t>
            </a:fld>
            <a:endParaRPr lang="en-IN"/>
          </a:p>
        </p:txBody>
      </p:sp>
    </p:spTree>
    <p:extLst>
      <p:ext uri="{BB962C8B-B14F-4D97-AF65-F5344CB8AC3E}">
        <p14:creationId xmlns:p14="http://schemas.microsoft.com/office/powerpoint/2010/main" val="42148798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2AAFD-3D60-4B0E-A04B-913AAEB446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3478EF4-9BC4-4356-98C1-AE097CF71A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CD9F82B-0E1D-4172-9D77-E87E0BC285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89AB31-3101-4FEF-8158-923550A84112}"/>
              </a:ext>
            </a:extLst>
          </p:cNvPr>
          <p:cNvSpPr>
            <a:spLocks noGrp="1"/>
          </p:cNvSpPr>
          <p:nvPr>
            <p:ph type="dt" sz="half" idx="10"/>
          </p:nvPr>
        </p:nvSpPr>
        <p:spPr/>
        <p:txBody>
          <a:bodyPr/>
          <a:lstStyle/>
          <a:p>
            <a:fld id="{772EE94F-F7CF-43A5-84FA-07E2FBD58D5D}" type="datetime1">
              <a:rPr lang="en-IN" smtClean="0"/>
              <a:pPr/>
              <a:t>07-02-2026</a:t>
            </a:fld>
            <a:endParaRPr lang="en-IN"/>
          </a:p>
        </p:txBody>
      </p:sp>
      <p:sp>
        <p:nvSpPr>
          <p:cNvPr id="6" name="Footer Placeholder 5">
            <a:extLst>
              <a:ext uri="{FF2B5EF4-FFF2-40B4-BE49-F238E27FC236}">
                <a16:creationId xmlns:a16="http://schemas.microsoft.com/office/drawing/2014/main" id="{B2F33D0B-86BC-4BC4-9062-EC9A6BD25CB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4F49790-B9D7-4EFE-884F-78CD65DF0436}"/>
              </a:ext>
            </a:extLst>
          </p:cNvPr>
          <p:cNvSpPr>
            <a:spLocks noGrp="1"/>
          </p:cNvSpPr>
          <p:nvPr>
            <p:ph type="sldNum" sz="quarter" idx="12"/>
          </p:nvPr>
        </p:nvSpPr>
        <p:spPr/>
        <p:txBody>
          <a:bodyPr/>
          <a:lstStyle/>
          <a:p>
            <a:fld id="{EE33C336-295B-42A1-80A5-D3AF9E931B69}" type="slidenum">
              <a:rPr lang="en-IN" smtClean="0"/>
              <a:pPr/>
              <a:t>‹#›</a:t>
            </a:fld>
            <a:endParaRPr lang="en-IN"/>
          </a:p>
        </p:txBody>
      </p:sp>
    </p:spTree>
    <p:extLst>
      <p:ext uri="{BB962C8B-B14F-4D97-AF65-F5344CB8AC3E}">
        <p14:creationId xmlns:p14="http://schemas.microsoft.com/office/powerpoint/2010/main" val="3693314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9D46F-6682-4130-BAC1-B54BE25D8B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E486C70-7357-444B-A844-C911D90E13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DFDB840-6A4C-4700-901D-5460BD65B3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8C2067-F887-4924-9B98-7FE961280595}"/>
              </a:ext>
            </a:extLst>
          </p:cNvPr>
          <p:cNvSpPr>
            <a:spLocks noGrp="1"/>
          </p:cNvSpPr>
          <p:nvPr>
            <p:ph type="dt" sz="half" idx="10"/>
          </p:nvPr>
        </p:nvSpPr>
        <p:spPr/>
        <p:txBody>
          <a:bodyPr/>
          <a:lstStyle/>
          <a:p>
            <a:fld id="{9AEAD48D-4482-409A-93AB-BED582670C8D}" type="datetime1">
              <a:rPr lang="en-IN" smtClean="0"/>
              <a:pPr/>
              <a:t>07-02-2026</a:t>
            </a:fld>
            <a:endParaRPr lang="en-IN"/>
          </a:p>
        </p:txBody>
      </p:sp>
      <p:sp>
        <p:nvSpPr>
          <p:cNvPr id="6" name="Footer Placeholder 5">
            <a:extLst>
              <a:ext uri="{FF2B5EF4-FFF2-40B4-BE49-F238E27FC236}">
                <a16:creationId xmlns:a16="http://schemas.microsoft.com/office/drawing/2014/main" id="{4E414C1A-627D-49B8-9703-B1ABF90A7F5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21D4530-ABE4-4B4B-9B2B-C7DBBB9EB921}"/>
              </a:ext>
            </a:extLst>
          </p:cNvPr>
          <p:cNvSpPr>
            <a:spLocks noGrp="1"/>
          </p:cNvSpPr>
          <p:nvPr>
            <p:ph type="sldNum" sz="quarter" idx="12"/>
          </p:nvPr>
        </p:nvSpPr>
        <p:spPr/>
        <p:txBody>
          <a:bodyPr/>
          <a:lstStyle/>
          <a:p>
            <a:fld id="{EE33C336-295B-42A1-80A5-D3AF9E931B69}" type="slidenum">
              <a:rPr lang="en-IN" smtClean="0"/>
              <a:pPr/>
              <a:t>‹#›</a:t>
            </a:fld>
            <a:endParaRPr lang="en-IN"/>
          </a:p>
        </p:txBody>
      </p:sp>
    </p:spTree>
    <p:extLst>
      <p:ext uri="{BB962C8B-B14F-4D97-AF65-F5344CB8AC3E}">
        <p14:creationId xmlns:p14="http://schemas.microsoft.com/office/powerpoint/2010/main" val="2066099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2BEC9A-897F-4C4E-8811-1F4E654D1C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7F1454B-8A71-4427-97D1-D482B359AC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1805478-7DCC-44FE-BC9E-B48A1CA447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2C1D12-23CD-4159-B4EE-3F80E4A4B22F}" type="datetime1">
              <a:rPr lang="en-IN" smtClean="0"/>
              <a:pPr/>
              <a:t>07-02-2026</a:t>
            </a:fld>
            <a:endParaRPr lang="en-IN"/>
          </a:p>
        </p:txBody>
      </p:sp>
      <p:sp>
        <p:nvSpPr>
          <p:cNvPr id="5" name="Footer Placeholder 4">
            <a:extLst>
              <a:ext uri="{FF2B5EF4-FFF2-40B4-BE49-F238E27FC236}">
                <a16:creationId xmlns:a16="http://schemas.microsoft.com/office/drawing/2014/main" id="{6BDEAE54-2A52-4445-BDA2-FA7E981759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3B3033A-FEA5-4E31-B2AC-BD05A59FAA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33C336-295B-42A1-80A5-D3AF9E931B69}" type="slidenum">
              <a:rPr lang="en-IN" smtClean="0"/>
              <a:pPr/>
              <a:t>‹#›</a:t>
            </a:fld>
            <a:endParaRPr lang="en-IN"/>
          </a:p>
        </p:txBody>
      </p:sp>
    </p:spTree>
    <p:extLst>
      <p:ext uri="{BB962C8B-B14F-4D97-AF65-F5344CB8AC3E}">
        <p14:creationId xmlns:p14="http://schemas.microsoft.com/office/powerpoint/2010/main" val="555882088"/>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2.xml"/><Relationship Id="rId4" Type="http://schemas.openxmlformats.org/officeDocument/2006/relationships/image" Target="../media/image19.jpg"/></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EF82B2C-538B-4C91-AB96-3658DD638311}"/>
              </a:ext>
            </a:extLst>
          </p:cNvPr>
          <p:cNvSpPr txBox="1"/>
          <p:nvPr/>
        </p:nvSpPr>
        <p:spPr>
          <a:xfrm>
            <a:off x="1520891" y="859796"/>
            <a:ext cx="8220268" cy="646331"/>
          </a:xfrm>
          <a:prstGeom prst="rect">
            <a:avLst/>
          </a:prstGeom>
          <a:noFill/>
        </p:spPr>
        <p:txBody>
          <a:bodyPr wrap="square" rtlCol="0">
            <a:spAutoFit/>
          </a:bodyPr>
          <a:lstStyle/>
          <a:p>
            <a:pPr algn="ctr"/>
            <a:r>
              <a:rPr lang="en-GB" b="1" dirty="0">
                <a:latin typeface="Times New Roman" panose="02020603050405020304" pitchFamily="18" charset="0"/>
                <a:cs typeface="Times New Roman" panose="02020603050405020304" pitchFamily="18" charset="0"/>
              </a:rPr>
              <a:t>AUTOMATED GPS BASED SOLAR FERTILIZER  SPRAYING MACHINE FOR AGRICULTURE</a:t>
            </a:r>
            <a:endParaRPr lang="en-IN" dirty="0"/>
          </a:p>
        </p:txBody>
      </p:sp>
      <p:sp>
        <p:nvSpPr>
          <p:cNvPr id="7" name="TextBox 6">
            <a:extLst>
              <a:ext uri="{FF2B5EF4-FFF2-40B4-BE49-F238E27FC236}">
                <a16:creationId xmlns:a16="http://schemas.microsoft.com/office/drawing/2014/main" id="{C0F91439-3579-4455-9DBA-20F465DF8DE1}"/>
              </a:ext>
            </a:extLst>
          </p:cNvPr>
          <p:cNvSpPr txBox="1"/>
          <p:nvPr/>
        </p:nvSpPr>
        <p:spPr>
          <a:xfrm>
            <a:off x="7725747" y="4647998"/>
            <a:ext cx="3914049" cy="64633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Project Associates:</a:t>
            </a:r>
          </a:p>
          <a:p>
            <a:r>
              <a:rPr lang="en-US" dirty="0">
                <a:latin typeface="Times New Roman" panose="02020603050405020304" pitchFamily="18" charset="0"/>
                <a:cs typeface="Times New Roman" panose="02020603050405020304" pitchFamily="18" charset="0"/>
              </a:rPr>
              <a:t> Sri Pujitha Veligatla(22B01A0259)</a:t>
            </a:r>
            <a:endParaRPr lang="en-US"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632AE5E1-69E7-48C5-8EA1-CF53B69D92DA}"/>
              </a:ext>
            </a:extLst>
          </p:cNvPr>
          <p:cNvSpPr txBox="1"/>
          <p:nvPr/>
        </p:nvSpPr>
        <p:spPr>
          <a:xfrm>
            <a:off x="317241" y="4752559"/>
            <a:ext cx="2817845" cy="1631216"/>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Project Guide:</a:t>
            </a:r>
          </a:p>
          <a:p>
            <a:r>
              <a:rPr lang="en-GB" sz="2000" dirty="0">
                <a:latin typeface="Times New Roman" panose="02020603050405020304" pitchFamily="18" charset="0"/>
                <a:cs typeface="Times New Roman" panose="02020603050405020304" pitchFamily="18" charset="0"/>
              </a:rPr>
              <a:t>M. Siva Rama Ganesh</a:t>
            </a:r>
            <a:endParaRPr lang="en-US" sz="2000" dirty="0">
              <a:latin typeface="Times New Roman" panose="02020603050405020304" pitchFamily="18" charset="0"/>
              <a:cs typeface="Times New Roman" panose="02020603050405020304" pitchFamily="18" charset="0"/>
            </a:endParaRPr>
          </a:p>
          <a:p>
            <a:r>
              <a:rPr lang="en-GB" sz="2000" dirty="0">
                <a:latin typeface="Times New Roman" panose="02020603050405020304" pitchFamily="18" charset="0"/>
                <a:cs typeface="Times New Roman" panose="02020603050405020304" pitchFamily="18" charset="0"/>
              </a:rPr>
              <a:t>Assistant Professor</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Department of  EEE</a:t>
            </a:r>
            <a:endParaRPr lang="en-IN" sz="2000"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p:txBody>
      </p:sp>
      <p:sp>
        <p:nvSpPr>
          <p:cNvPr id="2" name="AutoShape 2">
            <a:extLst>
              <a:ext uri="{FF2B5EF4-FFF2-40B4-BE49-F238E27FC236}">
                <a16:creationId xmlns:a16="http://schemas.microsoft.com/office/drawing/2014/main" id="{D54D3E82-40F7-4AD1-A923-E067ADA27EC6}"/>
              </a:ext>
            </a:extLst>
          </p:cNvPr>
          <p:cNvSpPr>
            <a:spLocks noChangeAspect="1" noChangeArrowheads="1"/>
          </p:cNvSpPr>
          <p:nvPr/>
        </p:nvSpPr>
        <p:spPr bwMode="auto">
          <a:xfrm>
            <a:off x="5060273" y="3276600"/>
            <a:ext cx="3400146" cy="108233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 name="Picture 9">
            <a:extLst>
              <a:ext uri="{FF2B5EF4-FFF2-40B4-BE49-F238E27FC236}">
                <a16:creationId xmlns:a16="http://schemas.microsoft.com/office/drawing/2014/main" id="{9C656A99-55D4-423F-877C-292A7FA874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0297" y="1703319"/>
            <a:ext cx="1589103" cy="1373513"/>
          </a:xfrm>
          <a:prstGeom prst="rect">
            <a:avLst/>
          </a:prstGeom>
        </p:spPr>
      </p:pic>
      <p:sp>
        <p:nvSpPr>
          <p:cNvPr id="9" name="TextBox 8">
            <a:extLst>
              <a:ext uri="{FF2B5EF4-FFF2-40B4-BE49-F238E27FC236}">
                <a16:creationId xmlns:a16="http://schemas.microsoft.com/office/drawing/2014/main" id="{632AE5E1-69E7-48C5-8EA1-CF53B69D92DA}"/>
              </a:ext>
            </a:extLst>
          </p:cNvPr>
          <p:cNvSpPr txBox="1"/>
          <p:nvPr/>
        </p:nvSpPr>
        <p:spPr>
          <a:xfrm>
            <a:off x="3856634" y="348722"/>
            <a:ext cx="3595816" cy="430887"/>
          </a:xfrm>
          <a:prstGeom prst="rect">
            <a:avLst/>
          </a:prstGeom>
          <a:noFill/>
        </p:spPr>
        <p:txBody>
          <a:bodyPr wrap="square" rtlCol="0">
            <a:spAutoFit/>
          </a:bodyPr>
          <a:lstStyle/>
          <a:p>
            <a:pPr algn="ctr"/>
            <a:r>
              <a:rPr lang="en-US" sz="2200" b="1" dirty="0">
                <a:latin typeface="Times New Roman" panose="02020603050405020304" pitchFamily="18" charset="0"/>
                <a:cs typeface="Times New Roman" panose="02020603050405020304" pitchFamily="18" charset="0"/>
              </a:rPr>
              <a:t>    </a:t>
            </a:r>
            <a:endParaRPr lang="en-IN" sz="2200" b="1" dirty="0">
              <a:latin typeface="Times New Roman" panose="02020603050405020304" pitchFamily="18" charset="0"/>
              <a:cs typeface="Times New Roman" panose="02020603050405020304" pitchFamily="18" charset="0"/>
            </a:endParaRPr>
          </a:p>
        </p:txBody>
      </p:sp>
      <p:sp>
        <p:nvSpPr>
          <p:cNvPr id="11" name="Rectangle 10"/>
          <p:cNvSpPr/>
          <p:nvPr/>
        </p:nvSpPr>
        <p:spPr>
          <a:xfrm>
            <a:off x="2115390" y="3182899"/>
            <a:ext cx="7524142" cy="1569660"/>
          </a:xfrm>
          <a:prstGeom prst="rect">
            <a:avLst/>
          </a:prstGeom>
        </p:spPr>
        <p:txBody>
          <a:bodyPr wrap="square">
            <a:spAutoFit/>
          </a:bodyPr>
          <a:lstStyle/>
          <a:p>
            <a:pPr algn="ctr"/>
            <a:r>
              <a:rPr lang="en-US" sz="2400" dirty="0">
                <a:latin typeface="Times New Roman" panose="02020603050405020304" pitchFamily="18" charset="0"/>
                <a:cs typeface="Times New Roman" panose="02020603050405020304" pitchFamily="18" charset="0"/>
              </a:rPr>
              <a:t>Shri Vishnu Engineering College For Women</a:t>
            </a:r>
          </a:p>
          <a:p>
            <a:pPr algn="ctr"/>
            <a:r>
              <a:rPr lang="en-US" sz="2400" dirty="0">
                <a:latin typeface="Times New Roman" panose="02020603050405020304" pitchFamily="18" charset="0"/>
                <a:cs typeface="Times New Roman" panose="02020603050405020304" pitchFamily="18" charset="0"/>
              </a:rPr>
              <a:t>(Autonomous)</a:t>
            </a:r>
          </a:p>
          <a:p>
            <a:pPr algn="ctr"/>
            <a:r>
              <a:rPr lang="en-US" sz="2400" dirty="0">
                <a:latin typeface="Times New Roman" panose="02020603050405020304" pitchFamily="18" charset="0"/>
                <a:cs typeface="Times New Roman" panose="02020603050405020304" pitchFamily="18" charset="0"/>
              </a:rPr>
              <a:t>Department of Electrical &amp; Electronics Engineering       </a:t>
            </a:r>
          </a:p>
          <a:p>
            <a:pPr algn="ctr"/>
            <a:endParaRPr lang="en-US" sz="2400" dirty="0">
              <a:latin typeface="Times New Roman" panose="02020603050405020304" pitchFamily="18" charset="0"/>
              <a:cs typeface="Times New Roman" panose="02020603050405020304" pitchFamily="18" charset="0"/>
            </a:endParaRPr>
          </a:p>
        </p:txBody>
      </p:sp>
      <p:sp>
        <p:nvSpPr>
          <p:cNvPr id="12" name="Flowchart: Alternate Process 11"/>
          <p:cNvSpPr/>
          <p:nvPr/>
        </p:nvSpPr>
        <p:spPr>
          <a:xfrm>
            <a:off x="8425542" y="287383"/>
            <a:ext cx="3540035" cy="613954"/>
          </a:xfrm>
          <a:prstGeom prst="flowChartAlternate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b="1" dirty="0">
                <a:latin typeface="Times New Roman" pitchFamily="18" charset="0"/>
                <a:cs typeface="Times New Roman" pitchFamily="18" charset="0"/>
              </a:rPr>
              <a:t>Hardware</a:t>
            </a:r>
          </a:p>
        </p:txBody>
      </p:sp>
      <p:pic>
        <p:nvPicPr>
          <p:cNvPr id="1026" name="Picture 2"/>
          <p:cNvPicPr>
            <a:picLocks noChangeAspect="1" noChangeArrowheads="1"/>
          </p:cNvPicPr>
          <p:nvPr/>
        </p:nvPicPr>
        <p:blipFill>
          <a:blip r:embed="rId3"/>
          <a:srcRect/>
          <a:stretch>
            <a:fillRect/>
          </a:stretch>
        </p:blipFill>
        <p:spPr bwMode="auto">
          <a:xfrm>
            <a:off x="141143" y="144174"/>
            <a:ext cx="2063750" cy="698500"/>
          </a:xfrm>
          <a:prstGeom prst="rect">
            <a:avLst/>
          </a:prstGeom>
          <a:noFill/>
          <a:ln w="9525">
            <a:noFill/>
            <a:miter lim="800000"/>
            <a:headEnd/>
            <a:tailEnd/>
          </a:ln>
          <a:effectLst/>
        </p:spPr>
      </p:pic>
    </p:spTree>
    <p:extLst>
      <p:ext uri="{BB962C8B-B14F-4D97-AF65-F5344CB8AC3E}">
        <p14:creationId xmlns:p14="http://schemas.microsoft.com/office/powerpoint/2010/main" val="41657573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E33C336-295B-42A1-80A5-D3AF9E931B69}" type="slidenum">
              <a:rPr lang="en-IN" smtClean="0"/>
              <a:pPr/>
              <a:t>10</a:t>
            </a:fld>
            <a:endParaRPr lang="en-IN"/>
          </a:p>
        </p:txBody>
      </p:sp>
      <p:pic>
        <p:nvPicPr>
          <p:cNvPr id="28675" name="Picture 3"/>
          <p:cNvPicPr>
            <a:picLocks noGrp="1" noChangeAspect="1" noChangeArrowheads="1"/>
          </p:cNvPicPr>
          <p:nvPr>
            <p:ph idx="1"/>
          </p:nvPr>
        </p:nvPicPr>
        <p:blipFill>
          <a:blip r:embed="rId2"/>
          <a:srcRect/>
          <a:stretch>
            <a:fillRect/>
          </a:stretch>
        </p:blipFill>
        <p:spPr bwMode="auto">
          <a:xfrm>
            <a:off x="421850" y="527538"/>
            <a:ext cx="1749850" cy="1878515"/>
          </a:xfrm>
          <a:prstGeom prst="rect">
            <a:avLst/>
          </a:prstGeom>
          <a:noFill/>
          <a:ln w="9525">
            <a:noFill/>
            <a:miter lim="800000"/>
            <a:headEnd/>
            <a:tailEnd/>
          </a:ln>
          <a:effectLst/>
        </p:spPr>
      </p:pic>
      <p:sp>
        <p:nvSpPr>
          <p:cNvPr id="9" name="Rectangle 8"/>
          <p:cNvSpPr/>
          <p:nvPr/>
        </p:nvSpPr>
        <p:spPr>
          <a:xfrm>
            <a:off x="2775438" y="784666"/>
            <a:ext cx="6096000" cy="923330"/>
          </a:xfrm>
          <a:prstGeom prst="rect">
            <a:avLst/>
          </a:prstGeom>
        </p:spPr>
        <p:txBody>
          <a:bodyPr>
            <a:spAutoFit/>
          </a:bodyPr>
          <a:lstStyle/>
          <a:p>
            <a:r>
              <a:rPr lang="en-GB" b="1" dirty="0">
                <a:latin typeface="Times New Roman" panose="02020603050405020304" pitchFamily="18" charset="0"/>
                <a:cs typeface="Times New Roman" panose="02020603050405020304" pitchFamily="18" charset="0"/>
              </a:rPr>
              <a:t>N-channel MOSFET(IRLZ44N):</a:t>
            </a:r>
          </a:p>
          <a:p>
            <a:pPr algn="just"/>
            <a:r>
              <a:rPr lang="en-GB" dirty="0">
                <a:latin typeface="Times New Roman" panose="02020603050405020304" pitchFamily="18" charset="0"/>
                <a:cs typeface="Times New Roman" panose="02020603050405020304" pitchFamily="18" charset="0"/>
              </a:rPr>
              <a:t>Works as an electronic switch. </a:t>
            </a:r>
            <a:r>
              <a:rPr lang="en-GB" dirty="0" err="1">
                <a:latin typeface="Times New Roman" panose="02020603050405020304" pitchFamily="18" charset="0"/>
                <a:cs typeface="Times New Roman" panose="02020603050405020304" pitchFamily="18" charset="0"/>
              </a:rPr>
              <a:t>Arduino</a:t>
            </a:r>
            <a:r>
              <a:rPr lang="en-GB" dirty="0">
                <a:latin typeface="Times New Roman" panose="02020603050405020304" pitchFamily="18" charset="0"/>
                <a:cs typeface="Times New Roman" panose="02020603050405020304" pitchFamily="18" charset="0"/>
              </a:rPr>
              <a:t> controls its gate to turn the pump ON/OFF and regulate flow with PWM signals.</a:t>
            </a:r>
            <a:endParaRPr lang="en-US" dirty="0">
              <a:latin typeface="Times New Roman" panose="02020603050405020304" pitchFamily="18" charset="0"/>
              <a:cs typeface="Times New Roman" panose="02020603050405020304" pitchFamily="18" charset="0"/>
            </a:endParaRPr>
          </a:p>
        </p:txBody>
      </p:sp>
      <p:pic>
        <p:nvPicPr>
          <p:cNvPr id="28676" name="Picture 4"/>
          <p:cNvPicPr>
            <a:picLocks noChangeAspect="1" noChangeArrowheads="1"/>
          </p:cNvPicPr>
          <p:nvPr/>
        </p:nvPicPr>
        <p:blipFill>
          <a:blip r:embed="rId3"/>
          <a:srcRect/>
          <a:stretch>
            <a:fillRect/>
          </a:stretch>
        </p:blipFill>
        <p:spPr bwMode="auto">
          <a:xfrm>
            <a:off x="2095488" y="2145323"/>
            <a:ext cx="2933713" cy="1968884"/>
          </a:xfrm>
          <a:prstGeom prst="rect">
            <a:avLst/>
          </a:prstGeom>
          <a:noFill/>
          <a:ln w="9525">
            <a:noFill/>
            <a:miter lim="800000"/>
            <a:headEnd/>
            <a:tailEnd/>
          </a:ln>
          <a:effectLst/>
        </p:spPr>
      </p:pic>
      <p:sp>
        <p:nvSpPr>
          <p:cNvPr id="11" name="Rectangle 10"/>
          <p:cNvSpPr/>
          <p:nvPr/>
        </p:nvSpPr>
        <p:spPr>
          <a:xfrm>
            <a:off x="5228493" y="2903612"/>
            <a:ext cx="6096000" cy="923330"/>
          </a:xfrm>
          <a:prstGeom prst="rect">
            <a:avLst/>
          </a:prstGeom>
        </p:spPr>
        <p:txBody>
          <a:bodyPr>
            <a:spAutoFit/>
          </a:bodyPr>
          <a:lstStyle/>
          <a:p>
            <a:r>
              <a:rPr lang="en-GB" b="1" dirty="0">
                <a:latin typeface="Times New Roman" panose="02020603050405020304" pitchFamily="18" charset="0"/>
                <a:cs typeface="Times New Roman" panose="02020603050405020304" pitchFamily="18" charset="0"/>
              </a:rPr>
              <a:t>Ultrasonic sensor</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Measures distance by sending ultrasonic pulses and receiving echoes. Helps the system detect obstacles and avoid collisions.</a:t>
            </a:r>
            <a:endParaRPr lang="en-US" dirty="0">
              <a:latin typeface="Times New Roman" panose="02020603050405020304" pitchFamily="18" charset="0"/>
              <a:cs typeface="Times New Roman" panose="02020603050405020304" pitchFamily="18" charset="0"/>
            </a:endParaRPr>
          </a:p>
        </p:txBody>
      </p:sp>
      <p:pic>
        <p:nvPicPr>
          <p:cNvPr id="28677" name="Picture 5"/>
          <p:cNvPicPr>
            <a:picLocks noChangeAspect="1" noChangeArrowheads="1"/>
          </p:cNvPicPr>
          <p:nvPr/>
        </p:nvPicPr>
        <p:blipFill>
          <a:blip r:embed="rId4" cstate="print"/>
          <a:srcRect/>
          <a:stretch>
            <a:fillRect/>
          </a:stretch>
        </p:blipFill>
        <p:spPr bwMode="auto">
          <a:xfrm>
            <a:off x="5811715" y="4394907"/>
            <a:ext cx="1666220" cy="2225702"/>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1BC9FA-FB95-37E2-D46A-ECF003FF8D6F}"/>
              </a:ext>
            </a:extLst>
          </p:cNvPr>
          <p:cNvSpPr>
            <a:spLocks noGrp="1"/>
          </p:cNvSpPr>
          <p:nvPr>
            <p:ph idx="1"/>
          </p:nvPr>
        </p:nvSpPr>
        <p:spPr>
          <a:xfrm>
            <a:off x="503853" y="774441"/>
            <a:ext cx="10849947" cy="5402522"/>
          </a:xfrm>
        </p:spPr>
        <p:txBody>
          <a:bodyPr/>
          <a:lstStyle/>
          <a:p>
            <a:pPr marL="0" indent="0">
              <a:buNone/>
            </a:pPr>
            <a:endParaRPr lang="en-IN" dirty="0"/>
          </a:p>
          <a:p>
            <a:pPr marL="0" indent="0">
              <a:buNone/>
            </a:pPr>
            <a:r>
              <a:rPr lang="en-IN" dirty="0"/>
              <a:t>                                                            </a:t>
            </a:r>
          </a:p>
        </p:txBody>
      </p:sp>
      <p:sp>
        <p:nvSpPr>
          <p:cNvPr id="5" name="Slide Number Placeholder 4">
            <a:extLst>
              <a:ext uri="{FF2B5EF4-FFF2-40B4-BE49-F238E27FC236}">
                <a16:creationId xmlns:a16="http://schemas.microsoft.com/office/drawing/2014/main" id="{E10E846F-96D9-31A6-5FBB-4AC79FA24721}"/>
              </a:ext>
            </a:extLst>
          </p:cNvPr>
          <p:cNvSpPr>
            <a:spLocks noGrp="1"/>
          </p:cNvSpPr>
          <p:nvPr>
            <p:ph type="sldNum" sz="quarter" idx="12"/>
          </p:nvPr>
        </p:nvSpPr>
        <p:spPr/>
        <p:txBody>
          <a:bodyPr/>
          <a:lstStyle/>
          <a:p>
            <a:fld id="{EE33C336-295B-42A1-80A5-D3AF9E931B69}" type="slidenum">
              <a:rPr lang="en-IN" smtClean="0"/>
              <a:pPr/>
              <a:t>11</a:t>
            </a:fld>
            <a:endParaRPr lang="en-IN" dirty="0"/>
          </a:p>
        </p:txBody>
      </p:sp>
      <p:pic>
        <p:nvPicPr>
          <p:cNvPr id="9" name="Picture 8">
            <a:extLst>
              <a:ext uri="{FF2B5EF4-FFF2-40B4-BE49-F238E27FC236}">
                <a16:creationId xmlns:a16="http://schemas.microsoft.com/office/drawing/2014/main" id="{1538FBE5-3615-50E7-F1A3-85577168DD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7845" y="774441"/>
            <a:ext cx="3477110" cy="3134162"/>
          </a:xfrm>
          <a:prstGeom prst="rect">
            <a:avLst/>
          </a:prstGeom>
        </p:spPr>
      </p:pic>
      <p:sp>
        <p:nvSpPr>
          <p:cNvPr id="11" name="TextBox 10">
            <a:extLst>
              <a:ext uri="{FF2B5EF4-FFF2-40B4-BE49-F238E27FC236}">
                <a16:creationId xmlns:a16="http://schemas.microsoft.com/office/drawing/2014/main" id="{DEB90142-F394-2D4F-C71B-3FD44667C533}"/>
              </a:ext>
            </a:extLst>
          </p:cNvPr>
          <p:cNvSpPr txBox="1"/>
          <p:nvPr/>
        </p:nvSpPr>
        <p:spPr>
          <a:xfrm>
            <a:off x="5049520" y="1335316"/>
            <a:ext cx="6096000" cy="1477328"/>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NEO-6M GPS Module:</a:t>
            </a:r>
          </a:p>
          <a:p>
            <a:pPr algn="just"/>
            <a:r>
              <a:rPr lang="en-IN" dirty="0">
                <a:latin typeface="Times New Roman" panose="02020603050405020304" pitchFamily="18" charset="0"/>
                <a:cs typeface="Times New Roman" panose="02020603050405020304" pitchFamily="18" charset="0"/>
              </a:rPr>
              <a:t>The GPS module communicates using serial communication and operates independently of the motor control and spraying logic. GPS data is read only for location tracking and coverage identification, not for controlling movement directly.</a:t>
            </a:r>
          </a:p>
        </p:txBody>
      </p:sp>
    </p:spTree>
    <p:extLst>
      <p:ext uri="{BB962C8B-B14F-4D97-AF65-F5344CB8AC3E}">
        <p14:creationId xmlns:p14="http://schemas.microsoft.com/office/powerpoint/2010/main" val="28441376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F9EEA-F0CC-5929-10C2-504723AA6F80}"/>
              </a:ext>
            </a:extLst>
          </p:cNvPr>
          <p:cNvSpPr>
            <a:spLocks noGrp="1"/>
          </p:cNvSpPr>
          <p:nvPr>
            <p:ph type="title"/>
          </p:nvPr>
        </p:nvSpPr>
        <p:spPr>
          <a:xfrm>
            <a:off x="307910" y="365125"/>
            <a:ext cx="10868608" cy="873741"/>
          </a:xfrm>
        </p:spPr>
        <p:txBody>
          <a:bodyPr>
            <a:normAutofit/>
          </a:bodyPr>
          <a:lstStyle/>
          <a:p>
            <a:r>
              <a:rPr lang="en-IN" sz="3200" b="1" dirty="0">
                <a:latin typeface="Times New Roman" panose="02020603050405020304" pitchFamily="18" charset="0"/>
                <a:cs typeface="Times New Roman" panose="02020603050405020304" pitchFamily="18" charset="0"/>
              </a:rPr>
              <a:t>Project progress overview:</a:t>
            </a:r>
          </a:p>
        </p:txBody>
      </p:sp>
      <p:sp>
        <p:nvSpPr>
          <p:cNvPr id="3" name="Content Placeholder 2">
            <a:extLst>
              <a:ext uri="{FF2B5EF4-FFF2-40B4-BE49-F238E27FC236}">
                <a16:creationId xmlns:a16="http://schemas.microsoft.com/office/drawing/2014/main" id="{004F6527-E261-5CDC-1413-D5094E5BD626}"/>
              </a:ext>
            </a:extLst>
          </p:cNvPr>
          <p:cNvSpPr>
            <a:spLocks noGrp="1"/>
          </p:cNvSpPr>
          <p:nvPr>
            <p:ph idx="1"/>
          </p:nvPr>
        </p:nvSpPr>
        <p:spPr>
          <a:xfrm>
            <a:off x="485192" y="1418253"/>
            <a:ext cx="10868608" cy="4758710"/>
          </a:xfrm>
        </p:spPr>
        <p:txBody>
          <a:bodyPr>
            <a:normAutofit/>
          </a:bodyPr>
          <a:lstStyle/>
          <a:p>
            <a:pPr marL="0" indent="0" algn="just">
              <a:buNone/>
            </a:pPr>
            <a:r>
              <a:rPr lang="en-US" sz="2400" b="1" dirty="0">
                <a:latin typeface="Times New Roman" panose="02020603050405020304" pitchFamily="18" charset="0"/>
                <a:cs typeface="Times New Roman" panose="02020603050405020304" pitchFamily="18" charset="0"/>
              </a:rPr>
              <a:t>Work Completed :</a:t>
            </a:r>
          </a:p>
          <a:p>
            <a:pPr algn="just"/>
            <a:r>
              <a:rPr lang="en-US" sz="2200" dirty="0">
                <a:latin typeface="Times New Roman" panose="02020603050405020304" pitchFamily="18" charset="0"/>
                <a:cs typeface="Times New Roman" panose="02020603050405020304" pitchFamily="18" charset="0"/>
              </a:rPr>
              <a:t>Designed and implemented an Arduino-based automated solar fertilizer spraying machine for agriculture.</a:t>
            </a:r>
          </a:p>
          <a:p>
            <a:pPr marL="0" indent="0" algn="just">
              <a:buNone/>
            </a:pPr>
            <a:r>
              <a:rPr lang="en-US" sz="2200" b="1" dirty="0">
                <a:latin typeface="Times New Roman" panose="02020603050405020304" pitchFamily="18" charset="0"/>
                <a:cs typeface="Times New Roman" panose="02020603050405020304" pitchFamily="18" charset="0"/>
              </a:rPr>
              <a:t>Work in Progress :</a:t>
            </a:r>
          </a:p>
          <a:p>
            <a:pPr algn="just"/>
            <a:r>
              <a:rPr lang="en-US" sz="2200" dirty="0">
                <a:latin typeface="Times New Roman" panose="02020603050405020304" pitchFamily="18" charset="0"/>
                <a:cs typeface="Times New Roman" panose="02020603050405020304" pitchFamily="18" charset="0"/>
              </a:rPr>
              <a:t>Integration of GPS module for location-based field coverage identification.</a:t>
            </a:r>
          </a:p>
        </p:txBody>
      </p:sp>
      <p:sp>
        <p:nvSpPr>
          <p:cNvPr id="4" name="Date Placeholder 3">
            <a:extLst>
              <a:ext uri="{FF2B5EF4-FFF2-40B4-BE49-F238E27FC236}">
                <a16:creationId xmlns:a16="http://schemas.microsoft.com/office/drawing/2014/main" id="{5D8F2550-73FE-0919-C0B1-D4D36E154C0A}"/>
              </a:ext>
            </a:extLst>
          </p:cNvPr>
          <p:cNvSpPr>
            <a:spLocks noGrp="1"/>
          </p:cNvSpPr>
          <p:nvPr>
            <p:ph type="dt" sz="half" idx="10"/>
          </p:nvPr>
        </p:nvSpPr>
        <p:spPr/>
        <p:txBody>
          <a:bodyPr/>
          <a:lstStyle/>
          <a:p>
            <a:fld id="{058A2EF5-1131-4CA7-995B-0F608D92A036}" type="datetime1">
              <a:rPr lang="en-IN" smtClean="0"/>
              <a:pPr/>
              <a:t>07-02-2026</a:t>
            </a:fld>
            <a:endParaRPr lang="en-IN"/>
          </a:p>
        </p:txBody>
      </p:sp>
      <p:sp>
        <p:nvSpPr>
          <p:cNvPr id="5" name="Slide Number Placeholder 4">
            <a:extLst>
              <a:ext uri="{FF2B5EF4-FFF2-40B4-BE49-F238E27FC236}">
                <a16:creationId xmlns:a16="http://schemas.microsoft.com/office/drawing/2014/main" id="{BE1CAB64-DF4F-CC5F-D537-811A721F95DE}"/>
              </a:ext>
            </a:extLst>
          </p:cNvPr>
          <p:cNvSpPr>
            <a:spLocks noGrp="1"/>
          </p:cNvSpPr>
          <p:nvPr>
            <p:ph type="sldNum" sz="quarter" idx="12"/>
          </p:nvPr>
        </p:nvSpPr>
        <p:spPr/>
        <p:txBody>
          <a:bodyPr/>
          <a:lstStyle/>
          <a:p>
            <a:fld id="{EE33C336-295B-42A1-80A5-D3AF9E931B69}" type="slidenum">
              <a:rPr lang="en-IN" smtClean="0"/>
              <a:pPr/>
              <a:t>12</a:t>
            </a:fld>
            <a:endParaRPr lang="en-IN"/>
          </a:p>
        </p:txBody>
      </p:sp>
    </p:spTree>
    <p:extLst>
      <p:ext uri="{BB962C8B-B14F-4D97-AF65-F5344CB8AC3E}">
        <p14:creationId xmlns:p14="http://schemas.microsoft.com/office/powerpoint/2010/main" val="42796259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9F3C8-4FEB-74CB-76C2-F79B8F0DAE23}"/>
              </a:ext>
            </a:extLst>
          </p:cNvPr>
          <p:cNvSpPr>
            <a:spLocks noGrp="1"/>
          </p:cNvSpPr>
          <p:nvPr>
            <p:ph type="title"/>
          </p:nvPr>
        </p:nvSpPr>
        <p:spPr>
          <a:xfrm>
            <a:off x="838200" y="365126"/>
            <a:ext cx="10246567" cy="679902"/>
          </a:xfrm>
        </p:spPr>
        <p:txBody>
          <a:bodyPr>
            <a:normAutofit/>
          </a:bodyPr>
          <a:lstStyle/>
          <a:p>
            <a:r>
              <a:rPr lang="en-IN" sz="3200" b="1" dirty="0">
                <a:latin typeface="Times New Roman" panose="02020603050405020304" pitchFamily="18" charset="0"/>
                <a:cs typeface="Times New Roman" panose="02020603050405020304" pitchFamily="18" charset="0"/>
              </a:rPr>
              <a:t>Glimpse of work:</a:t>
            </a:r>
          </a:p>
        </p:txBody>
      </p:sp>
      <p:sp>
        <p:nvSpPr>
          <p:cNvPr id="5" name="Slide Number Placeholder 4">
            <a:extLst>
              <a:ext uri="{FF2B5EF4-FFF2-40B4-BE49-F238E27FC236}">
                <a16:creationId xmlns:a16="http://schemas.microsoft.com/office/drawing/2014/main" id="{954587D9-F361-13F5-D6F3-E7F699FA5F2E}"/>
              </a:ext>
            </a:extLst>
          </p:cNvPr>
          <p:cNvSpPr>
            <a:spLocks noGrp="1"/>
          </p:cNvSpPr>
          <p:nvPr>
            <p:ph type="sldNum" sz="quarter" idx="12"/>
          </p:nvPr>
        </p:nvSpPr>
        <p:spPr/>
        <p:txBody>
          <a:bodyPr/>
          <a:lstStyle/>
          <a:p>
            <a:fld id="{EE33C336-295B-42A1-80A5-D3AF9E931B69}" type="slidenum">
              <a:rPr lang="en-IN" smtClean="0"/>
              <a:pPr/>
              <a:t>13</a:t>
            </a:fld>
            <a:endParaRPr lang="en-IN"/>
          </a:p>
        </p:txBody>
      </p:sp>
      <p:pic>
        <p:nvPicPr>
          <p:cNvPr id="7" name="Picture 6" descr="A machine with wires on it&#10;&#10;AI-generated content may be incorrect.">
            <a:extLst>
              <a:ext uri="{FF2B5EF4-FFF2-40B4-BE49-F238E27FC236}">
                <a16:creationId xmlns:a16="http://schemas.microsoft.com/office/drawing/2014/main" id="{A557BC2C-3F87-7754-DCCA-2A5B3CB4B0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464908"/>
            <a:ext cx="3261049" cy="4348065"/>
          </a:xfrm>
          <a:prstGeom prst="rect">
            <a:avLst/>
          </a:prstGeom>
        </p:spPr>
      </p:pic>
      <p:pic>
        <p:nvPicPr>
          <p:cNvPr id="9" name="Picture 8" descr="A machine with wires on a cart&#10;&#10;AI-generated content may be incorrect.">
            <a:extLst>
              <a:ext uri="{FF2B5EF4-FFF2-40B4-BE49-F238E27FC236}">
                <a16:creationId xmlns:a16="http://schemas.microsoft.com/office/drawing/2014/main" id="{141DDB90-6AC8-A02D-E506-A932CD612C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6230" y="1248431"/>
            <a:ext cx="3270854" cy="4361138"/>
          </a:xfrm>
          <a:prstGeom prst="rect">
            <a:avLst/>
          </a:prstGeom>
        </p:spPr>
      </p:pic>
      <p:pic>
        <p:nvPicPr>
          <p:cNvPr id="11" name="Picture 10" descr="A machine with wires and wheels&#10;&#10;AI-generated content may be incorrect.">
            <a:extLst>
              <a:ext uri="{FF2B5EF4-FFF2-40B4-BE49-F238E27FC236}">
                <a16:creationId xmlns:a16="http://schemas.microsoft.com/office/drawing/2014/main" id="{56531E93-DDC9-CF79-68E3-774C7C578913}"/>
              </a:ext>
            </a:extLst>
          </p:cNvPr>
          <p:cNvPicPr>
            <a:picLocks noChangeAspect="1"/>
          </p:cNvPicPr>
          <p:nvPr/>
        </p:nvPicPr>
        <p:blipFill>
          <a:blip r:embed="rId4">
            <a:extLst>
              <a:ext uri="{28A0092B-C50C-407E-A947-70E740481C1C}">
                <a14:useLocalDpi xmlns:a14="http://schemas.microsoft.com/office/drawing/2010/main" val="0"/>
              </a:ext>
            </a:extLst>
          </a:blip>
          <a:srcRect l="6782" t="20730" r="7127" b="29198"/>
          <a:stretch>
            <a:fillRect/>
          </a:stretch>
        </p:blipFill>
        <p:spPr>
          <a:xfrm>
            <a:off x="4655664" y="2278233"/>
            <a:ext cx="3437089" cy="2665428"/>
          </a:xfrm>
          <a:prstGeom prst="rect">
            <a:avLst/>
          </a:prstGeom>
        </p:spPr>
      </p:pic>
    </p:spTree>
    <p:extLst>
      <p:ext uri="{BB962C8B-B14F-4D97-AF65-F5344CB8AC3E}">
        <p14:creationId xmlns:p14="http://schemas.microsoft.com/office/powerpoint/2010/main" val="17435357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8687B-A087-2465-75D7-93C39C3A20CC}"/>
              </a:ext>
            </a:extLst>
          </p:cNvPr>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Budget slide:</a:t>
            </a:r>
          </a:p>
        </p:txBody>
      </p:sp>
      <p:pic>
        <p:nvPicPr>
          <p:cNvPr id="7" name="Content Placeholder 6">
            <a:extLst>
              <a:ext uri="{FF2B5EF4-FFF2-40B4-BE49-F238E27FC236}">
                <a16:creationId xmlns:a16="http://schemas.microsoft.com/office/drawing/2014/main" id="{3DBB5FD6-8D01-2E6B-3FA4-A5AB26C68CA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0111" y="1690688"/>
            <a:ext cx="7893171" cy="3982888"/>
          </a:xfrm>
        </p:spPr>
      </p:pic>
      <p:sp>
        <p:nvSpPr>
          <p:cNvPr id="4" name="Date Placeholder 3">
            <a:extLst>
              <a:ext uri="{FF2B5EF4-FFF2-40B4-BE49-F238E27FC236}">
                <a16:creationId xmlns:a16="http://schemas.microsoft.com/office/drawing/2014/main" id="{AE7F6C16-5796-69CE-70FC-7985D8353A80}"/>
              </a:ext>
            </a:extLst>
          </p:cNvPr>
          <p:cNvSpPr>
            <a:spLocks noGrp="1"/>
          </p:cNvSpPr>
          <p:nvPr>
            <p:ph type="dt" sz="half" idx="10"/>
          </p:nvPr>
        </p:nvSpPr>
        <p:spPr/>
        <p:txBody>
          <a:bodyPr/>
          <a:lstStyle/>
          <a:p>
            <a:fld id="{058A2EF5-1131-4CA7-995B-0F608D92A036}" type="datetime1">
              <a:rPr lang="en-IN" smtClean="0"/>
              <a:pPr/>
              <a:t>07-02-2026</a:t>
            </a:fld>
            <a:endParaRPr lang="en-IN"/>
          </a:p>
        </p:txBody>
      </p:sp>
      <p:sp>
        <p:nvSpPr>
          <p:cNvPr id="5" name="Slide Number Placeholder 4">
            <a:extLst>
              <a:ext uri="{FF2B5EF4-FFF2-40B4-BE49-F238E27FC236}">
                <a16:creationId xmlns:a16="http://schemas.microsoft.com/office/drawing/2014/main" id="{F32626D1-F413-8AEC-B7CE-5EB1815C8604}"/>
              </a:ext>
            </a:extLst>
          </p:cNvPr>
          <p:cNvSpPr>
            <a:spLocks noGrp="1"/>
          </p:cNvSpPr>
          <p:nvPr>
            <p:ph type="sldNum" sz="quarter" idx="12"/>
          </p:nvPr>
        </p:nvSpPr>
        <p:spPr/>
        <p:txBody>
          <a:bodyPr/>
          <a:lstStyle/>
          <a:p>
            <a:fld id="{EE33C336-295B-42A1-80A5-D3AF9E931B69}" type="slidenum">
              <a:rPr lang="en-IN" smtClean="0"/>
              <a:pPr/>
              <a:t>14</a:t>
            </a:fld>
            <a:endParaRPr lang="en-IN"/>
          </a:p>
        </p:txBody>
      </p:sp>
    </p:spTree>
    <p:extLst>
      <p:ext uri="{BB962C8B-B14F-4D97-AF65-F5344CB8AC3E}">
        <p14:creationId xmlns:p14="http://schemas.microsoft.com/office/powerpoint/2010/main" val="452864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effectLst>
                  <a:outerShdw blurRad="38100" dist="38100" dir="2700000" algn="tl">
                    <a:srgbClr val="000000">
                      <a:alpha val="43137"/>
                    </a:srgbClr>
                  </a:outerShdw>
                </a:effectLst>
                <a:latin typeface="Times New Roman" pitchFamily="18" charset="0"/>
                <a:cs typeface="Times New Roman" pitchFamily="18" charset="0"/>
              </a:rPr>
              <a:t>References:</a:t>
            </a:r>
            <a:endParaRPr lang="en-US" sz="3200" dirty="0"/>
          </a:p>
        </p:txBody>
      </p:sp>
      <p:sp>
        <p:nvSpPr>
          <p:cNvPr id="3" name="Content Placeholder 2"/>
          <p:cNvSpPr>
            <a:spLocks noGrp="1"/>
          </p:cNvSpPr>
          <p:nvPr>
            <p:ph idx="1"/>
          </p:nvPr>
        </p:nvSpPr>
        <p:spPr>
          <a:xfrm>
            <a:off x="838200" y="1866265"/>
            <a:ext cx="10515600" cy="4351338"/>
          </a:xfrm>
        </p:spPr>
        <p:txBody>
          <a:bodyPr>
            <a:normAutofit fontScale="92500" lnSpcReduction="10000"/>
          </a:bodyPr>
          <a:lstStyle/>
          <a:p>
            <a:pPr marL="0" indent="0" algn="just"/>
            <a:r>
              <a:rPr lang="en-US" sz="2400" dirty="0">
                <a:latin typeface="Times New Roman" panose="02020603050405020304" pitchFamily="18" charset="0"/>
                <a:cs typeface="Times New Roman" panose="02020603050405020304" pitchFamily="18" charset="0"/>
              </a:rPr>
              <a:t>M. S. Reddy, A. Kumar, and P. Raj, “Design and Development of Solar Powered Pesticide Sprayer,” International Journal of Innovative Research in Electrical, Electronics, Instrumentation and Control Engineering, Vol. 5, Issue 3, March 2017.</a:t>
            </a:r>
          </a:p>
          <a:p>
            <a:pPr marL="0" indent="0" algn="just"/>
            <a:r>
              <a:rPr lang="en-US" sz="2400" dirty="0">
                <a:latin typeface="Times New Roman" panose="02020603050405020304" pitchFamily="18" charset="0"/>
                <a:cs typeface="Times New Roman" panose="02020603050405020304" pitchFamily="18" charset="0"/>
              </a:rPr>
              <a:t> P. K. Ramesh, K. V. Reddy, and R. S. Rao, “Development of an Automated Fertilizer Spraying Robot using Arduino Microcontroller,” International Journal of Advanced Research in Electrical, Electronics and Instrumentation Engineering, Vol. 7, Issue 9, September 2018.</a:t>
            </a:r>
          </a:p>
          <a:p>
            <a:pPr marL="0" indent="0" algn="just"/>
            <a:r>
              <a:rPr lang="en-US" sz="2400" dirty="0">
                <a:latin typeface="Times New Roman" panose="02020603050405020304" pitchFamily="18" charset="0"/>
                <a:cs typeface="Times New Roman" panose="02020603050405020304" pitchFamily="18" charset="0"/>
              </a:rPr>
              <a:t>D. Patil and S. Deshmukh, “Solar Operated Agricultural Sprayer with Auto Fertilizer Mixing System,” International Journal of Engineering Science and Computing, Vol. 9, Issue 5, May 2019.</a:t>
            </a:r>
          </a:p>
          <a:p>
            <a:pPr marL="0" indent="0" algn="just"/>
            <a:r>
              <a:rPr lang="en-US" sz="2400" dirty="0">
                <a:latin typeface="Times New Roman" panose="02020603050405020304" pitchFamily="18" charset="0"/>
                <a:cs typeface="Times New Roman" panose="02020603050405020304" pitchFamily="18" charset="0"/>
              </a:rPr>
              <a:t> S. Mahesh, N. Kumar, and A. Sharma, “IoT Based Smart Agricultural Spraying Vehicle,” Proceedings of 2020 IEEE International Conference on Computing and Communication Technologies (ICCCT),2020.</a:t>
            </a:r>
          </a:p>
          <a:p>
            <a:pPr marL="0" indent="0">
              <a:buNone/>
            </a:pPr>
            <a:endParaRPr lang="en-US"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EE33C336-295B-42A1-80A5-D3AF9E931B69}" type="slidenum">
              <a:rPr lang="en-IN" smtClean="0"/>
              <a:pPr/>
              <a:t>15</a:t>
            </a:fld>
            <a:endParaRPr lang="en-IN"/>
          </a:p>
        </p:txBody>
      </p:sp>
      <p:pic>
        <p:nvPicPr>
          <p:cNvPr id="6" name="Picture 2"/>
          <p:cNvPicPr>
            <a:picLocks noChangeAspect="1" noChangeArrowheads="1"/>
          </p:cNvPicPr>
          <p:nvPr/>
        </p:nvPicPr>
        <p:blipFill>
          <a:blip r:embed="rId2"/>
          <a:srcRect/>
          <a:stretch>
            <a:fillRect/>
          </a:stretch>
        </p:blipFill>
        <p:spPr bwMode="auto">
          <a:xfrm>
            <a:off x="9950162" y="153410"/>
            <a:ext cx="2063750" cy="698500"/>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D82877-67D4-4186-9DA4-E0D1CB5FEFA0}"/>
              </a:ext>
            </a:extLst>
          </p:cNvPr>
          <p:cNvSpPr txBox="1"/>
          <p:nvPr/>
        </p:nvSpPr>
        <p:spPr>
          <a:xfrm>
            <a:off x="2842726" y="2544538"/>
            <a:ext cx="6096000" cy="769441"/>
          </a:xfrm>
          <a:prstGeom prst="rect">
            <a:avLst/>
          </a:prstGeom>
          <a:noFill/>
        </p:spPr>
        <p:txBody>
          <a:bodyPr wrap="square">
            <a:spAutoFit/>
          </a:bodyPr>
          <a:lstStyle/>
          <a:p>
            <a:pPr algn="ctr"/>
            <a:r>
              <a:rPr lang="en-US" sz="4400" b="1" dirty="0">
                <a:latin typeface="Times New Roman" panose="02020603050405020304" pitchFamily="18" charset="0"/>
                <a:cs typeface="Times New Roman" panose="02020603050405020304" pitchFamily="18" charset="0"/>
              </a:rPr>
              <a:t>THANK YOU</a:t>
            </a:r>
            <a:endParaRPr lang="en-IN" sz="4400" b="1"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665365AD-61B4-3F5E-6462-5C9BD35F3A6D}"/>
              </a:ext>
            </a:extLst>
          </p:cNvPr>
          <p:cNvSpPr>
            <a:spLocks noGrp="1"/>
          </p:cNvSpPr>
          <p:nvPr>
            <p:ph type="sldNum" sz="quarter" idx="12"/>
          </p:nvPr>
        </p:nvSpPr>
        <p:spPr/>
        <p:txBody>
          <a:bodyPr/>
          <a:lstStyle/>
          <a:p>
            <a:fld id="{EE33C336-295B-42A1-80A5-D3AF9E931B69}" type="slidenum">
              <a:rPr lang="en-IN" smtClean="0"/>
              <a:pPr/>
              <a:t>16</a:t>
            </a:fld>
            <a:endParaRPr lang="en-IN"/>
          </a:p>
        </p:txBody>
      </p:sp>
      <p:pic>
        <p:nvPicPr>
          <p:cNvPr id="5" name="Picture 2"/>
          <p:cNvPicPr>
            <a:picLocks noChangeAspect="1" noChangeArrowheads="1"/>
          </p:cNvPicPr>
          <p:nvPr/>
        </p:nvPicPr>
        <p:blipFill>
          <a:blip r:embed="rId2"/>
          <a:srcRect/>
          <a:stretch>
            <a:fillRect/>
          </a:stretch>
        </p:blipFill>
        <p:spPr bwMode="auto">
          <a:xfrm>
            <a:off x="9867034" y="245774"/>
            <a:ext cx="2063750" cy="698500"/>
          </a:xfrm>
          <a:prstGeom prst="rect">
            <a:avLst/>
          </a:prstGeom>
          <a:noFill/>
          <a:ln w="9525">
            <a:noFill/>
            <a:miter lim="800000"/>
            <a:headEnd/>
            <a:tailEnd/>
          </a:ln>
          <a:effectLst/>
        </p:spPr>
      </p:pic>
    </p:spTree>
    <p:extLst>
      <p:ext uri="{BB962C8B-B14F-4D97-AF65-F5344CB8AC3E}">
        <p14:creationId xmlns:p14="http://schemas.microsoft.com/office/powerpoint/2010/main" val="20626600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2555" y="693025"/>
            <a:ext cx="10915365" cy="961053"/>
          </a:xfrm>
        </p:spPr>
        <p:txBody>
          <a:bodyPr>
            <a:normAutofit fontScale="90000"/>
          </a:bodyPr>
          <a:lstStyle/>
          <a:p>
            <a:r>
              <a:rPr lang="en-US" sz="3600" b="1" dirty="0">
                <a:latin typeface="Times New Roman" pitchFamily="18" charset="0"/>
                <a:cs typeface="Times New Roman" pitchFamily="18" charset="0"/>
              </a:rPr>
              <a:t>Problem Statement:</a:t>
            </a:r>
            <a:br>
              <a:rPr lang="en-US" sz="2800" b="1" dirty="0"/>
            </a:br>
            <a:endParaRPr lang="en-US" sz="2800" b="1" dirty="0"/>
          </a:p>
        </p:txBody>
      </p:sp>
      <p:sp>
        <p:nvSpPr>
          <p:cNvPr id="3" name="Content Placeholder 2"/>
          <p:cNvSpPr>
            <a:spLocks noGrp="1"/>
          </p:cNvSpPr>
          <p:nvPr>
            <p:ph idx="1"/>
          </p:nvPr>
        </p:nvSpPr>
        <p:spPr>
          <a:xfrm>
            <a:off x="382555" y="1654078"/>
            <a:ext cx="10971245" cy="4056355"/>
          </a:xfrm>
        </p:spPr>
        <p:txBody>
          <a:bodyPr>
            <a:normAutofit/>
          </a:bodyPr>
          <a:lstStyle/>
          <a:p>
            <a:pPr algn="just"/>
            <a:r>
              <a:rPr lang="en-US" sz="2000" dirty="0">
                <a:latin typeface="Times New Roman" panose="02020603050405020304" pitchFamily="18" charset="0"/>
                <a:cs typeface="Times New Roman" panose="02020603050405020304" pitchFamily="18" charset="0"/>
              </a:rPr>
              <a:t>Fertilizer spraying in agriculture is still performed manually, making it time-consuming, labor-intensive, and inefficient for large fields. Manual and conventional systems often result in non-uniform fertilizer distribution, increased wastage, and higher operational costs. Existing automated sprayers operate with fixed control logic that requires reprogramming for different land conditions. Additionally, the system does not have a mechanism to identify which areas of the field have already been sprayed, resulting in incomplete or repeated coverage.</a:t>
            </a:r>
          </a:p>
        </p:txBody>
      </p:sp>
      <p:sp>
        <p:nvSpPr>
          <p:cNvPr id="5" name="Slide Number Placeholder 4"/>
          <p:cNvSpPr>
            <a:spLocks noGrp="1"/>
          </p:cNvSpPr>
          <p:nvPr>
            <p:ph type="sldNum" sz="quarter" idx="12"/>
          </p:nvPr>
        </p:nvSpPr>
        <p:spPr/>
        <p:txBody>
          <a:bodyPr/>
          <a:lstStyle/>
          <a:p>
            <a:fld id="{EE33C336-295B-42A1-80A5-D3AF9E931B69}" type="slidenum">
              <a:rPr lang="en-IN" smtClean="0"/>
              <a:pPr/>
              <a:t>2</a:t>
            </a:fld>
            <a:endParaRPr lang="en-IN"/>
          </a:p>
        </p:txBody>
      </p:sp>
      <p:pic>
        <p:nvPicPr>
          <p:cNvPr id="6" name="Picture 2"/>
          <p:cNvPicPr>
            <a:picLocks noChangeAspect="1" noChangeArrowheads="1"/>
          </p:cNvPicPr>
          <p:nvPr/>
        </p:nvPicPr>
        <p:blipFill>
          <a:blip r:embed="rId2"/>
          <a:srcRect/>
          <a:stretch>
            <a:fillRect/>
          </a:stretch>
        </p:blipFill>
        <p:spPr bwMode="auto">
          <a:xfrm>
            <a:off x="9867034" y="218065"/>
            <a:ext cx="2063750" cy="698500"/>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2806" y="250536"/>
            <a:ext cx="10515600" cy="895927"/>
          </a:xfrm>
        </p:spPr>
        <p:txBody>
          <a:bodyPr>
            <a:normAutofit/>
          </a:bodyPr>
          <a:lstStyle/>
          <a:p>
            <a:pPr>
              <a:lnSpc>
                <a:spcPct val="150000"/>
              </a:lnSpc>
            </a:pPr>
            <a:r>
              <a:rPr lang="en-US" sz="3200" b="1" dirty="0">
                <a:latin typeface="Times New Roman" panose="02020603050405020304" pitchFamily="18" charset="0"/>
                <a:cs typeface="Times New Roman" panose="02020603050405020304" pitchFamily="18" charset="0"/>
              </a:rPr>
              <a:t>Abstract:</a:t>
            </a:r>
          </a:p>
        </p:txBody>
      </p:sp>
      <p:sp>
        <p:nvSpPr>
          <p:cNvPr id="5" name="Slide Number Placeholder 4"/>
          <p:cNvSpPr>
            <a:spLocks noGrp="1"/>
          </p:cNvSpPr>
          <p:nvPr>
            <p:ph type="sldNum" sz="quarter" idx="12"/>
          </p:nvPr>
        </p:nvSpPr>
        <p:spPr/>
        <p:txBody>
          <a:bodyPr/>
          <a:lstStyle/>
          <a:p>
            <a:fld id="{EE33C336-295B-42A1-80A5-D3AF9E931B69}" type="slidenum">
              <a:rPr lang="en-IN" smtClean="0"/>
              <a:pPr/>
              <a:t>3</a:t>
            </a:fld>
            <a:endParaRPr lang="en-IN"/>
          </a:p>
        </p:txBody>
      </p:sp>
      <p:pic>
        <p:nvPicPr>
          <p:cNvPr id="6" name="Picture 2"/>
          <p:cNvPicPr>
            <a:picLocks noChangeAspect="1" noChangeArrowheads="1"/>
          </p:cNvPicPr>
          <p:nvPr/>
        </p:nvPicPr>
        <p:blipFill>
          <a:blip r:embed="rId2"/>
          <a:srcRect/>
          <a:stretch>
            <a:fillRect/>
          </a:stretch>
        </p:blipFill>
        <p:spPr bwMode="auto">
          <a:xfrm>
            <a:off x="9830089" y="0"/>
            <a:ext cx="2063750" cy="698500"/>
          </a:xfrm>
          <a:prstGeom prst="rect">
            <a:avLst/>
          </a:prstGeom>
          <a:noFill/>
          <a:ln w="9525">
            <a:noFill/>
            <a:miter lim="800000"/>
            <a:headEnd/>
            <a:tailEnd/>
          </a:ln>
          <a:effectLst/>
        </p:spPr>
      </p:pic>
      <p:sp>
        <p:nvSpPr>
          <p:cNvPr id="8" name="TextBox 7">
            <a:extLst>
              <a:ext uri="{FF2B5EF4-FFF2-40B4-BE49-F238E27FC236}">
                <a16:creationId xmlns:a16="http://schemas.microsoft.com/office/drawing/2014/main" id="{54FE0326-8F06-704E-2F9A-5300FE84B970}"/>
              </a:ext>
            </a:extLst>
          </p:cNvPr>
          <p:cNvSpPr txBox="1"/>
          <p:nvPr/>
        </p:nvSpPr>
        <p:spPr>
          <a:xfrm>
            <a:off x="632806" y="1252076"/>
            <a:ext cx="10515600" cy="2554545"/>
          </a:xfrm>
          <a:prstGeom prst="rect">
            <a:avLst/>
          </a:prstGeom>
          <a:noFill/>
        </p:spPr>
        <p:txBody>
          <a:bodyPr wrap="square">
            <a:spAutoFit/>
          </a:bodyPr>
          <a:lstStyle/>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Manual fertilizer spraying in agriculture is labor-intensive, time-consuming, and often results in uneven distribution and fertilizer wastage. To overcome these limitations, this project proposes a GPS-based automated solar fertilizer spraying machine that combines renewable energy with automation. The system uses a solar-powered battery supply and an Arduino-based controller to automate movement and spraying operations. The integration of a GPS module enables identification of sprayed areas, ensuring complete and efficient field coverage without repeated application. The proposed system reduces farmers’ workload, minimizes wastage, and offers a sustainable and cost-effective solution for modern agricultural practices.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8694" y="392220"/>
            <a:ext cx="9781592" cy="716692"/>
          </a:xfrm>
        </p:spPr>
        <p:txBody>
          <a:bodyPr>
            <a:noAutofit/>
          </a:bodyPr>
          <a:lstStyle/>
          <a:p>
            <a:r>
              <a:rPr lang="en-US" sz="3200" b="1" dirty="0">
                <a:latin typeface="Times New Roman" pitchFamily="18" charset="0"/>
                <a:cs typeface="Times New Roman" pitchFamily="18" charset="0"/>
              </a:rPr>
              <a:t>Objectives of the Work</a:t>
            </a:r>
            <a:r>
              <a:rPr lang="en-US" sz="3600" b="1" dirty="0">
                <a:latin typeface="Times New Roman" pitchFamily="18" charset="0"/>
                <a:cs typeface="Times New Roman" pitchFamily="18" charset="0"/>
              </a:rPr>
              <a:t>:</a:t>
            </a:r>
            <a:br>
              <a:rPr lang="en-US" sz="3600" b="1" dirty="0">
                <a:latin typeface="Times New Roman" pitchFamily="18" charset="0"/>
                <a:cs typeface="Times New Roman" pitchFamily="18" charset="0"/>
              </a:rPr>
            </a:br>
            <a:endParaRPr lang="en-US" sz="3600" b="1" dirty="0">
              <a:latin typeface="Times New Roman" pitchFamily="18" charset="0"/>
              <a:cs typeface="Times New Roman" pitchFamily="18" charset="0"/>
            </a:endParaRPr>
          </a:p>
        </p:txBody>
      </p:sp>
      <p:sp>
        <p:nvSpPr>
          <p:cNvPr id="3" name="Content Placeholder 2"/>
          <p:cNvSpPr>
            <a:spLocks noGrp="1"/>
          </p:cNvSpPr>
          <p:nvPr>
            <p:ph idx="1"/>
          </p:nvPr>
        </p:nvSpPr>
        <p:spPr>
          <a:xfrm>
            <a:off x="838200" y="1198605"/>
            <a:ext cx="10515600" cy="4978358"/>
          </a:xfrm>
        </p:spPr>
        <p:txBody>
          <a:bodyPr>
            <a:normAutofit/>
          </a:bodyPr>
          <a:lstStyle/>
          <a:p>
            <a:pPr marL="0" indent="0" algn="just"/>
            <a:r>
              <a:rPr lang="en-GB" sz="2000" dirty="0">
                <a:latin typeface="Times New Roman" panose="02020603050405020304" pitchFamily="18" charset="0"/>
                <a:cs typeface="Times New Roman" panose="02020603050405020304" pitchFamily="18" charset="0"/>
              </a:rPr>
              <a:t>To reduce farmers’ time and labour involved in manual spraying.</a:t>
            </a:r>
          </a:p>
          <a:p>
            <a:pPr marL="0" indent="0" algn="just"/>
            <a:r>
              <a:rPr lang="en-GB" sz="2000" dirty="0">
                <a:latin typeface="Times New Roman" panose="02020603050405020304" pitchFamily="18" charset="0"/>
                <a:cs typeface="Times New Roman" panose="02020603050405020304" pitchFamily="18" charset="0"/>
              </a:rPr>
              <a:t>To ensure uniform and controlled spraying of fertilizers for better crop yield.</a:t>
            </a:r>
          </a:p>
          <a:p>
            <a:pPr marL="0" indent="0" algn="just"/>
            <a:r>
              <a:rPr lang="en-GB" sz="2000" dirty="0">
                <a:latin typeface="Times New Roman" panose="02020603050405020304" pitchFamily="18" charset="0"/>
                <a:cs typeface="Times New Roman" panose="02020603050405020304" pitchFamily="18" charset="0"/>
              </a:rPr>
              <a:t>To minimize fertilizer wastage and reduce operational costs.</a:t>
            </a:r>
          </a:p>
          <a:p>
            <a:pPr marL="0" indent="0" algn="just"/>
            <a:r>
              <a:rPr lang="en-GB" sz="2000" dirty="0">
                <a:latin typeface="Times New Roman" panose="02020603050405020304" pitchFamily="18" charset="0"/>
                <a:cs typeface="Times New Roman" panose="02020603050405020304" pitchFamily="18" charset="0"/>
              </a:rPr>
              <a:t>To promote eco-friendly farming practices by using renewable solar energy.</a:t>
            </a:r>
          </a:p>
          <a:p>
            <a:pPr marL="0" indent="0" algn="just"/>
            <a:r>
              <a:rPr lang="en-US" sz="2000" dirty="0">
                <a:latin typeface="Times New Roman" panose="02020603050405020304" pitchFamily="18" charset="0"/>
                <a:cs typeface="Times New Roman" panose="02020603050405020304" pitchFamily="18" charset="0"/>
              </a:rPr>
              <a:t>To avoid repeated spraying and missed regions by monitoring the machine’s movement through GPS-based data.</a:t>
            </a:r>
          </a:p>
          <a:p>
            <a:pPr marL="0" indent="0" algn="just"/>
            <a:r>
              <a:rPr lang="en-US" sz="2000" dirty="0">
                <a:latin typeface="Times New Roman" panose="02020603050405020304" pitchFamily="18" charset="0"/>
                <a:cs typeface="Times New Roman" panose="02020603050405020304" pitchFamily="18" charset="0"/>
              </a:rPr>
              <a:t>To enable land-independent operation, allowing the system to work on different fields without reprogramming.</a:t>
            </a:r>
          </a:p>
        </p:txBody>
      </p:sp>
      <p:sp>
        <p:nvSpPr>
          <p:cNvPr id="5" name="Slide Number Placeholder 4"/>
          <p:cNvSpPr>
            <a:spLocks noGrp="1"/>
          </p:cNvSpPr>
          <p:nvPr>
            <p:ph type="sldNum" sz="quarter" idx="12"/>
          </p:nvPr>
        </p:nvSpPr>
        <p:spPr/>
        <p:txBody>
          <a:bodyPr/>
          <a:lstStyle/>
          <a:p>
            <a:fld id="{EE33C336-295B-42A1-80A5-D3AF9E931B69}" type="slidenum">
              <a:rPr lang="en-IN" smtClean="0"/>
              <a:pPr/>
              <a:t>4</a:t>
            </a:fld>
            <a:endParaRPr lang="en-IN"/>
          </a:p>
        </p:txBody>
      </p:sp>
      <p:pic>
        <p:nvPicPr>
          <p:cNvPr id="6" name="Picture 2"/>
          <p:cNvPicPr>
            <a:picLocks noChangeAspect="1" noChangeArrowheads="1"/>
          </p:cNvPicPr>
          <p:nvPr/>
        </p:nvPicPr>
        <p:blipFill>
          <a:blip r:embed="rId2"/>
          <a:srcRect/>
          <a:stretch>
            <a:fillRect/>
          </a:stretch>
        </p:blipFill>
        <p:spPr bwMode="auto">
          <a:xfrm>
            <a:off x="9922452" y="227301"/>
            <a:ext cx="2063750" cy="698500"/>
          </a:xfrm>
          <a:prstGeom prst="rect">
            <a:avLst/>
          </a:prstGeom>
          <a:noFill/>
          <a:ln w="9525">
            <a:noFill/>
            <a:miter lim="800000"/>
            <a:headEnd/>
            <a:tailEnd/>
          </a:ln>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F80E2-D904-4950-72FD-3C9D1F0FF147}"/>
              </a:ext>
            </a:extLst>
          </p:cNvPr>
          <p:cNvSpPr>
            <a:spLocks noGrp="1"/>
          </p:cNvSpPr>
          <p:nvPr>
            <p:ph type="title"/>
          </p:nvPr>
        </p:nvSpPr>
        <p:spPr>
          <a:xfrm>
            <a:off x="951722" y="365126"/>
            <a:ext cx="10402078" cy="875846"/>
          </a:xfrm>
        </p:spPr>
        <p:txBody>
          <a:bodyPr>
            <a:normAutofit/>
          </a:bodyPr>
          <a:lstStyle/>
          <a:p>
            <a:r>
              <a:rPr lang="en-IN" sz="3200" b="1" dirty="0">
                <a:latin typeface="Times New Roman" panose="02020603050405020304" pitchFamily="18" charset="0"/>
                <a:cs typeface="Times New Roman" panose="02020603050405020304" pitchFamily="18" charset="0"/>
              </a:rPr>
              <a:t>BLOCK DIAGRAM:</a:t>
            </a:r>
          </a:p>
        </p:txBody>
      </p:sp>
      <p:sp>
        <p:nvSpPr>
          <p:cNvPr id="5" name="Slide Number Placeholder 4">
            <a:extLst>
              <a:ext uri="{FF2B5EF4-FFF2-40B4-BE49-F238E27FC236}">
                <a16:creationId xmlns:a16="http://schemas.microsoft.com/office/drawing/2014/main" id="{5B3F409F-D22C-7BBA-4ACC-2D3142DD81BE}"/>
              </a:ext>
            </a:extLst>
          </p:cNvPr>
          <p:cNvSpPr>
            <a:spLocks noGrp="1"/>
          </p:cNvSpPr>
          <p:nvPr>
            <p:ph type="sldNum" sz="quarter" idx="12"/>
          </p:nvPr>
        </p:nvSpPr>
        <p:spPr/>
        <p:txBody>
          <a:bodyPr/>
          <a:lstStyle/>
          <a:p>
            <a:fld id="{EE33C336-295B-42A1-80A5-D3AF9E931B69}" type="slidenum">
              <a:rPr lang="en-IN" smtClean="0"/>
              <a:pPr/>
              <a:t>5</a:t>
            </a:fld>
            <a:endParaRPr lang="en-IN"/>
          </a:p>
        </p:txBody>
      </p:sp>
      <p:pic>
        <p:nvPicPr>
          <p:cNvPr id="11" name="Content Placeholder 10">
            <a:extLst>
              <a:ext uri="{FF2B5EF4-FFF2-40B4-BE49-F238E27FC236}">
                <a16:creationId xmlns:a16="http://schemas.microsoft.com/office/drawing/2014/main" id="{B9179046-7A5C-94E8-C2EE-54C11B7A7D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09731" y="1157337"/>
            <a:ext cx="5225142" cy="5588452"/>
          </a:xfrm>
        </p:spPr>
      </p:pic>
      <p:cxnSp>
        <p:nvCxnSpPr>
          <p:cNvPr id="4" name="Straight Arrow Connector 3">
            <a:extLst>
              <a:ext uri="{FF2B5EF4-FFF2-40B4-BE49-F238E27FC236}">
                <a16:creationId xmlns:a16="http://schemas.microsoft.com/office/drawing/2014/main" id="{E3EAF339-5E1C-F2D8-98CB-C9F990D7FE91}"/>
              </a:ext>
            </a:extLst>
          </p:cNvPr>
          <p:cNvCxnSpPr>
            <a:cxnSpLocks/>
          </p:cNvCxnSpPr>
          <p:nvPr/>
        </p:nvCxnSpPr>
        <p:spPr>
          <a:xfrm>
            <a:off x="4665306" y="4142792"/>
            <a:ext cx="438539" cy="0"/>
          </a:xfrm>
          <a:prstGeom prst="straightConnector1">
            <a:avLst/>
          </a:prstGeom>
          <a:ln>
            <a:solidFill>
              <a:schemeClr val="accent2">
                <a:lumMod val="40000"/>
                <a:lumOff val="60000"/>
              </a:schemeClr>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975469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2CAC5-1A65-3F08-21F8-1AB8CB8A1964}"/>
              </a:ext>
            </a:extLst>
          </p:cNvPr>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Circuit Diagram:</a:t>
            </a:r>
          </a:p>
        </p:txBody>
      </p:sp>
      <p:pic>
        <p:nvPicPr>
          <p:cNvPr id="7" name="Content Placeholder 6">
            <a:extLst>
              <a:ext uri="{FF2B5EF4-FFF2-40B4-BE49-F238E27FC236}">
                <a16:creationId xmlns:a16="http://schemas.microsoft.com/office/drawing/2014/main" id="{761740D5-01DA-9E96-54D2-DA999C3596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39550" y="1510825"/>
            <a:ext cx="8910735" cy="4982050"/>
          </a:xfrm>
        </p:spPr>
      </p:pic>
      <p:sp>
        <p:nvSpPr>
          <p:cNvPr id="5" name="Slide Number Placeholder 4">
            <a:extLst>
              <a:ext uri="{FF2B5EF4-FFF2-40B4-BE49-F238E27FC236}">
                <a16:creationId xmlns:a16="http://schemas.microsoft.com/office/drawing/2014/main" id="{C834CE92-B14D-9025-3954-2C9E562F3046}"/>
              </a:ext>
            </a:extLst>
          </p:cNvPr>
          <p:cNvSpPr>
            <a:spLocks noGrp="1"/>
          </p:cNvSpPr>
          <p:nvPr>
            <p:ph type="sldNum" sz="quarter" idx="12"/>
          </p:nvPr>
        </p:nvSpPr>
        <p:spPr/>
        <p:txBody>
          <a:bodyPr/>
          <a:lstStyle/>
          <a:p>
            <a:fld id="{EE33C336-295B-42A1-80A5-D3AF9E931B69}" type="slidenum">
              <a:rPr lang="en-IN" smtClean="0"/>
              <a:pPr/>
              <a:t>6</a:t>
            </a:fld>
            <a:endParaRPr lang="en-IN"/>
          </a:p>
        </p:txBody>
      </p:sp>
    </p:spTree>
    <p:extLst>
      <p:ext uri="{BB962C8B-B14F-4D97-AF65-F5344CB8AC3E}">
        <p14:creationId xmlns:p14="http://schemas.microsoft.com/office/powerpoint/2010/main" val="1741301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006475"/>
          </a:xfrm>
        </p:spPr>
        <p:txBody>
          <a:bodyPr>
            <a:normAutofit/>
          </a:bodyPr>
          <a:lstStyle/>
          <a:p>
            <a:r>
              <a:rPr lang="en-IN" sz="3200" b="1" dirty="0">
                <a:latin typeface="Times New Roman" panose="02020603050405020304" pitchFamily="18" charset="0"/>
                <a:cs typeface="Times New Roman" panose="02020603050405020304" pitchFamily="18" charset="0"/>
              </a:rPr>
              <a:t>Components List:</a:t>
            </a:r>
          </a:p>
        </p:txBody>
      </p:sp>
      <p:sp>
        <p:nvSpPr>
          <p:cNvPr id="5" name="Slide Number Placeholder 4"/>
          <p:cNvSpPr>
            <a:spLocks noGrp="1"/>
          </p:cNvSpPr>
          <p:nvPr>
            <p:ph type="sldNum" sz="quarter" idx="12"/>
          </p:nvPr>
        </p:nvSpPr>
        <p:spPr/>
        <p:txBody>
          <a:bodyPr/>
          <a:lstStyle/>
          <a:p>
            <a:fld id="{EE33C336-295B-42A1-80A5-D3AF9E931B69}" type="slidenum">
              <a:rPr lang="en-IN" smtClean="0"/>
              <a:pPr/>
              <a:t>7</a:t>
            </a:fld>
            <a:endParaRPr lang="en-IN"/>
          </a:p>
        </p:txBody>
      </p:sp>
      <p:sp>
        <p:nvSpPr>
          <p:cNvPr id="6146" name="AutoShape 2" descr="blob:https://web.whatsapp.com/b657df6a-7a12-4e94-946b-d466fb4c5dc8"/>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6148" name="AutoShape 4" descr="blob:https://web.whatsapp.com/b657df6a-7a12-4e94-946b-d466fb4c5dc8"/>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6150" name="AutoShape 6" descr="blob:https://web.whatsapp.com/b657df6a-7a12-4e94-946b-d466fb4c5dc8"/>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6152" name="AutoShape 8" descr="blob:https://web.whatsapp.com/b657df6a-7a12-4e94-946b-d466fb4c5dc8"/>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6156" name="AutoShape 12" descr="blob:https://web.whatsapp.com/b657df6a-7a12-4e94-946b-d466fb4c5dc8"/>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6157" name="Picture 13"/>
          <p:cNvPicPr>
            <a:picLocks noChangeAspect="1" noChangeArrowheads="1"/>
          </p:cNvPicPr>
          <p:nvPr/>
        </p:nvPicPr>
        <p:blipFill>
          <a:blip r:embed="rId2"/>
          <a:srcRect/>
          <a:stretch>
            <a:fillRect/>
          </a:stretch>
        </p:blipFill>
        <p:spPr bwMode="auto">
          <a:xfrm>
            <a:off x="800100" y="1526402"/>
            <a:ext cx="2065768" cy="2746659"/>
          </a:xfrm>
          <a:prstGeom prst="rect">
            <a:avLst/>
          </a:prstGeom>
          <a:noFill/>
          <a:ln w="9525">
            <a:noFill/>
            <a:miter lim="800000"/>
            <a:headEnd/>
            <a:tailEnd/>
          </a:ln>
          <a:effectLst/>
        </p:spPr>
      </p:pic>
      <p:sp>
        <p:nvSpPr>
          <p:cNvPr id="12" name="Rectangle 11"/>
          <p:cNvSpPr/>
          <p:nvPr/>
        </p:nvSpPr>
        <p:spPr>
          <a:xfrm>
            <a:off x="3094892" y="1626577"/>
            <a:ext cx="6049108" cy="1200329"/>
          </a:xfrm>
          <a:prstGeom prst="rect">
            <a:avLst/>
          </a:prstGeom>
        </p:spPr>
        <p:txBody>
          <a:bodyPr wrap="square">
            <a:spAutoFit/>
          </a:bodyPr>
          <a:lstStyle/>
          <a:p>
            <a:pPr algn="just"/>
            <a:r>
              <a:rPr lang="en-GB" b="1" dirty="0">
                <a:latin typeface="Times New Roman" panose="02020603050405020304" pitchFamily="18" charset="0"/>
                <a:cs typeface="Times New Roman" panose="02020603050405020304" pitchFamily="18" charset="0"/>
              </a:rPr>
              <a:t>Solar Panel</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Converts sunlight into electrical energy using the photovoltaic effect. Supplies power to the charge controller for battery charging.</a:t>
            </a:r>
            <a:endParaRPr lang="en-US" dirty="0">
              <a:latin typeface="Times New Roman" panose="02020603050405020304" pitchFamily="18" charset="0"/>
              <a:cs typeface="Times New Roman" panose="02020603050405020304" pitchFamily="18" charset="0"/>
            </a:endParaRPr>
          </a:p>
        </p:txBody>
      </p:sp>
      <p:pic>
        <p:nvPicPr>
          <p:cNvPr id="6158" name="Picture 14"/>
          <p:cNvPicPr>
            <a:picLocks noChangeAspect="1" noChangeArrowheads="1"/>
          </p:cNvPicPr>
          <p:nvPr/>
        </p:nvPicPr>
        <p:blipFill>
          <a:blip r:embed="rId3"/>
          <a:srcRect/>
          <a:stretch>
            <a:fillRect/>
          </a:stretch>
        </p:blipFill>
        <p:spPr bwMode="auto">
          <a:xfrm>
            <a:off x="3525716" y="3262042"/>
            <a:ext cx="2164441" cy="2892574"/>
          </a:xfrm>
          <a:prstGeom prst="rect">
            <a:avLst/>
          </a:prstGeom>
          <a:noFill/>
          <a:ln w="9525">
            <a:noFill/>
            <a:miter lim="800000"/>
            <a:headEnd/>
            <a:tailEnd/>
          </a:ln>
          <a:effectLst/>
        </p:spPr>
      </p:pic>
      <p:sp>
        <p:nvSpPr>
          <p:cNvPr id="14" name="Rectangle 13"/>
          <p:cNvSpPr/>
          <p:nvPr/>
        </p:nvSpPr>
        <p:spPr>
          <a:xfrm>
            <a:off x="5882054" y="4277389"/>
            <a:ext cx="6435969" cy="1200329"/>
          </a:xfrm>
          <a:prstGeom prst="rect">
            <a:avLst/>
          </a:prstGeom>
        </p:spPr>
        <p:txBody>
          <a:bodyPr wrap="square">
            <a:spAutoFit/>
          </a:bodyPr>
          <a:lstStyle/>
          <a:p>
            <a:pPr algn="just"/>
            <a:r>
              <a:rPr lang="en-GB" b="1" dirty="0">
                <a:latin typeface="Times New Roman" panose="02020603050405020304" pitchFamily="18" charset="0"/>
                <a:cs typeface="Times New Roman" panose="02020603050405020304" pitchFamily="18" charset="0"/>
              </a:rPr>
              <a:t>Charge Controller</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Regulates voltage/current from the solar panel to prevent overcharging or deep discharge of the battery. Ensures safe and efficient charging.</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72687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E33C336-295B-42A1-80A5-D3AF9E931B69}" type="slidenum">
              <a:rPr lang="en-IN" smtClean="0"/>
              <a:pPr/>
              <a:t>8</a:t>
            </a:fld>
            <a:endParaRPr lang="en-IN"/>
          </a:p>
        </p:txBody>
      </p:sp>
      <p:pic>
        <p:nvPicPr>
          <p:cNvPr id="26626" name="Picture 2"/>
          <p:cNvPicPr>
            <a:picLocks noChangeAspect="1" noChangeArrowheads="1"/>
          </p:cNvPicPr>
          <p:nvPr/>
        </p:nvPicPr>
        <p:blipFill>
          <a:blip r:embed="rId2"/>
          <a:srcRect/>
          <a:stretch>
            <a:fillRect/>
          </a:stretch>
        </p:blipFill>
        <p:spPr bwMode="auto">
          <a:xfrm>
            <a:off x="457198" y="668216"/>
            <a:ext cx="1781117" cy="2382715"/>
          </a:xfrm>
          <a:prstGeom prst="rect">
            <a:avLst/>
          </a:prstGeom>
          <a:noFill/>
          <a:ln w="9525">
            <a:noFill/>
            <a:miter lim="800000"/>
            <a:headEnd/>
            <a:tailEnd/>
          </a:ln>
          <a:effectLst/>
        </p:spPr>
      </p:pic>
      <p:sp>
        <p:nvSpPr>
          <p:cNvPr id="7" name="Rectangle 6"/>
          <p:cNvSpPr/>
          <p:nvPr/>
        </p:nvSpPr>
        <p:spPr>
          <a:xfrm>
            <a:off x="2417885" y="835269"/>
            <a:ext cx="6110654" cy="923330"/>
          </a:xfrm>
          <a:prstGeom prst="rect">
            <a:avLst/>
          </a:prstGeom>
        </p:spPr>
        <p:txBody>
          <a:bodyPr wrap="square">
            <a:spAutoFit/>
          </a:bodyPr>
          <a:lstStyle/>
          <a:p>
            <a:pPr algn="just"/>
            <a:r>
              <a:rPr lang="en-GB" b="1" dirty="0">
                <a:latin typeface="Times New Roman" panose="02020603050405020304" pitchFamily="18" charset="0"/>
                <a:cs typeface="Times New Roman" panose="02020603050405020304" pitchFamily="18" charset="0"/>
              </a:rPr>
              <a:t>Battery</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Stores electrical energy from the solar panel and provides stable power to the system during operation or low sunlight.</a:t>
            </a:r>
            <a:endParaRPr lang="en-US" dirty="0">
              <a:latin typeface="Times New Roman" panose="02020603050405020304" pitchFamily="18" charset="0"/>
              <a:cs typeface="Times New Roman" panose="02020603050405020304" pitchFamily="18" charset="0"/>
            </a:endParaRPr>
          </a:p>
        </p:txBody>
      </p:sp>
      <p:pic>
        <p:nvPicPr>
          <p:cNvPr id="26628" name="Picture 4"/>
          <p:cNvPicPr>
            <a:picLocks noChangeAspect="1" noChangeArrowheads="1"/>
          </p:cNvPicPr>
          <p:nvPr/>
        </p:nvPicPr>
        <p:blipFill>
          <a:blip r:embed="rId3"/>
          <a:srcRect/>
          <a:stretch>
            <a:fillRect/>
          </a:stretch>
        </p:blipFill>
        <p:spPr bwMode="auto">
          <a:xfrm>
            <a:off x="2919046" y="2094577"/>
            <a:ext cx="2506268" cy="2424669"/>
          </a:xfrm>
          <a:prstGeom prst="rect">
            <a:avLst/>
          </a:prstGeom>
          <a:noFill/>
          <a:ln w="9525">
            <a:noFill/>
            <a:miter lim="800000"/>
            <a:headEnd/>
            <a:tailEnd/>
          </a:ln>
          <a:effectLst/>
        </p:spPr>
      </p:pic>
      <p:sp>
        <p:nvSpPr>
          <p:cNvPr id="13" name="Rectangle 12"/>
          <p:cNvSpPr/>
          <p:nvPr/>
        </p:nvSpPr>
        <p:spPr>
          <a:xfrm>
            <a:off x="5492262" y="2806896"/>
            <a:ext cx="6096000" cy="923330"/>
          </a:xfrm>
          <a:prstGeom prst="rect">
            <a:avLst/>
          </a:prstGeom>
        </p:spPr>
        <p:txBody>
          <a:bodyPr>
            <a:spAutoFit/>
          </a:bodyPr>
          <a:lstStyle/>
          <a:p>
            <a:pPr algn="just"/>
            <a:r>
              <a:rPr lang="en-GB" b="1" dirty="0">
                <a:latin typeface="Times New Roman" panose="02020603050405020304" pitchFamily="18" charset="0"/>
                <a:cs typeface="Times New Roman" panose="02020603050405020304" pitchFamily="18" charset="0"/>
              </a:rPr>
              <a:t>Buck Converter(LM2596</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Steps down the 12V battery voltage to a regulated 5V supply. Powers the </a:t>
            </a:r>
            <a:r>
              <a:rPr lang="en-GB" dirty="0" err="1">
                <a:latin typeface="Times New Roman" panose="02020603050405020304" pitchFamily="18" charset="0"/>
                <a:cs typeface="Times New Roman" panose="02020603050405020304" pitchFamily="18" charset="0"/>
              </a:rPr>
              <a:t>Arduino</a:t>
            </a:r>
            <a:r>
              <a:rPr lang="en-GB" dirty="0">
                <a:latin typeface="Times New Roman" panose="02020603050405020304" pitchFamily="18" charset="0"/>
                <a:cs typeface="Times New Roman" panose="02020603050405020304" pitchFamily="18" charset="0"/>
              </a:rPr>
              <a:t> UNO and low-voltage sensors safely.</a:t>
            </a:r>
            <a:endParaRPr lang="en-US" dirty="0">
              <a:latin typeface="Times New Roman" panose="02020603050405020304" pitchFamily="18" charset="0"/>
              <a:cs typeface="Times New Roman" panose="02020603050405020304" pitchFamily="18" charset="0"/>
            </a:endParaRPr>
          </a:p>
        </p:txBody>
      </p:sp>
      <p:pic>
        <p:nvPicPr>
          <p:cNvPr id="26629" name="Picture 5"/>
          <p:cNvPicPr>
            <a:picLocks noChangeAspect="1" noChangeArrowheads="1"/>
          </p:cNvPicPr>
          <p:nvPr/>
        </p:nvPicPr>
        <p:blipFill>
          <a:blip r:embed="rId4"/>
          <a:srcRect/>
          <a:stretch>
            <a:fillRect/>
          </a:stretch>
        </p:blipFill>
        <p:spPr bwMode="auto">
          <a:xfrm>
            <a:off x="1548667" y="4213869"/>
            <a:ext cx="2416663" cy="2146267"/>
          </a:xfrm>
          <a:prstGeom prst="rect">
            <a:avLst/>
          </a:prstGeom>
          <a:noFill/>
          <a:ln w="9525">
            <a:noFill/>
            <a:miter lim="800000"/>
            <a:headEnd/>
            <a:tailEnd/>
          </a:ln>
          <a:effectLst/>
        </p:spPr>
      </p:pic>
      <p:sp>
        <p:nvSpPr>
          <p:cNvPr id="15" name="Rectangle 14"/>
          <p:cNvSpPr/>
          <p:nvPr/>
        </p:nvSpPr>
        <p:spPr>
          <a:xfrm>
            <a:off x="4331677" y="5268743"/>
            <a:ext cx="6096000" cy="923330"/>
          </a:xfrm>
          <a:prstGeom prst="rect">
            <a:avLst/>
          </a:prstGeom>
        </p:spPr>
        <p:txBody>
          <a:bodyPr>
            <a:spAutoFit/>
          </a:bodyPr>
          <a:lstStyle/>
          <a:p>
            <a:pPr algn="just"/>
            <a:r>
              <a:rPr lang="en-GB" b="1" dirty="0">
                <a:latin typeface="Times New Roman" panose="02020603050405020304" pitchFamily="18" charset="0"/>
                <a:cs typeface="Times New Roman" panose="02020603050405020304" pitchFamily="18" charset="0"/>
              </a:rPr>
              <a:t>DC Geared Motors</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Convert electrical energy into mechanical rotation. Provide torque to move the sprayer vehicle’s wheels.</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E33C336-295B-42A1-80A5-D3AF9E931B69}" type="slidenum">
              <a:rPr lang="en-IN" smtClean="0"/>
              <a:pPr/>
              <a:t>9</a:t>
            </a:fld>
            <a:endParaRPr lang="en-IN"/>
          </a:p>
        </p:txBody>
      </p:sp>
      <p:pic>
        <p:nvPicPr>
          <p:cNvPr id="27650" name="Picture 2"/>
          <p:cNvPicPr>
            <a:picLocks noGrp="1" noChangeAspect="1" noChangeArrowheads="1"/>
          </p:cNvPicPr>
          <p:nvPr>
            <p:ph idx="1"/>
          </p:nvPr>
        </p:nvPicPr>
        <p:blipFill>
          <a:blip r:embed="rId2"/>
          <a:srcRect/>
          <a:stretch>
            <a:fillRect/>
          </a:stretch>
        </p:blipFill>
        <p:spPr bwMode="auto">
          <a:xfrm>
            <a:off x="752005" y="205799"/>
            <a:ext cx="3028194" cy="2009863"/>
          </a:xfrm>
          <a:prstGeom prst="rect">
            <a:avLst/>
          </a:prstGeom>
          <a:noFill/>
          <a:ln w="9525">
            <a:noFill/>
            <a:miter lim="800000"/>
            <a:headEnd/>
            <a:tailEnd/>
          </a:ln>
          <a:effectLst/>
        </p:spPr>
      </p:pic>
      <p:sp>
        <p:nvSpPr>
          <p:cNvPr id="7" name="Rectangle 6"/>
          <p:cNvSpPr/>
          <p:nvPr/>
        </p:nvSpPr>
        <p:spPr>
          <a:xfrm>
            <a:off x="3991708" y="509955"/>
            <a:ext cx="6312877" cy="923330"/>
          </a:xfrm>
          <a:prstGeom prst="rect">
            <a:avLst/>
          </a:prstGeom>
        </p:spPr>
        <p:txBody>
          <a:bodyPr wrap="square">
            <a:spAutoFit/>
          </a:bodyPr>
          <a:lstStyle/>
          <a:p>
            <a:r>
              <a:rPr lang="en-GB" b="1" dirty="0">
                <a:latin typeface="Times New Roman" panose="02020603050405020304" pitchFamily="18" charset="0"/>
                <a:cs typeface="Times New Roman" panose="02020603050405020304" pitchFamily="18" charset="0"/>
              </a:rPr>
              <a:t>Arduino UNO</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Acts as the brain of the project. Reads inputs from sensors, processes logic, and controls motors and the pump automatically</a:t>
            </a:r>
            <a:r>
              <a:rPr lang="en-GB" dirty="0"/>
              <a:t>.</a:t>
            </a:r>
            <a:endParaRPr lang="en-US" dirty="0"/>
          </a:p>
        </p:txBody>
      </p:sp>
      <p:pic>
        <p:nvPicPr>
          <p:cNvPr id="27651" name="Picture 3"/>
          <p:cNvPicPr>
            <a:picLocks noChangeAspect="1" noChangeArrowheads="1"/>
          </p:cNvPicPr>
          <p:nvPr/>
        </p:nvPicPr>
        <p:blipFill>
          <a:blip r:embed="rId3"/>
          <a:srcRect/>
          <a:stretch>
            <a:fillRect/>
          </a:stretch>
        </p:blipFill>
        <p:spPr bwMode="auto">
          <a:xfrm>
            <a:off x="3804994" y="2195512"/>
            <a:ext cx="2000250" cy="2009775"/>
          </a:xfrm>
          <a:prstGeom prst="rect">
            <a:avLst/>
          </a:prstGeom>
          <a:noFill/>
          <a:ln w="9525">
            <a:noFill/>
            <a:miter lim="800000"/>
            <a:headEnd/>
            <a:tailEnd/>
          </a:ln>
          <a:effectLst/>
        </p:spPr>
      </p:pic>
      <p:sp>
        <p:nvSpPr>
          <p:cNvPr id="9" name="Rectangle 8"/>
          <p:cNvSpPr/>
          <p:nvPr/>
        </p:nvSpPr>
        <p:spPr>
          <a:xfrm>
            <a:off x="5838092" y="2554097"/>
            <a:ext cx="6488723" cy="923330"/>
          </a:xfrm>
          <a:prstGeom prst="rect">
            <a:avLst/>
          </a:prstGeom>
        </p:spPr>
        <p:txBody>
          <a:bodyPr wrap="square">
            <a:spAutoFit/>
          </a:bodyPr>
          <a:lstStyle/>
          <a:p>
            <a:r>
              <a:rPr lang="en-GB" b="1" dirty="0">
                <a:latin typeface="Times New Roman" panose="02020603050405020304" pitchFamily="18" charset="0"/>
                <a:cs typeface="Times New Roman" panose="02020603050405020304" pitchFamily="18" charset="0"/>
              </a:rPr>
              <a:t>TB6612FNG Motor Driver:</a:t>
            </a:r>
          </a:p>
          <a:p>
            <a:pPr algn="just"/>
            <a:r>
              <a:rPr lang="en-GB" dirty="0">
                <a:latin typeface="Times New Roman" panose="02020603050405020304" pitchFamily="18" charset="0"/>
                <a:cs typeface="Times New Roman" panose="02020603050405020304" pitchFamily="18" charset="0"/>
              </a:rPr>
              <a:t>Dual H-Bridge driver IC. Receives PWM and direction signals from </a:t>
            </a:r>
            <a:r>
              <a:rPr lang="en-GB" dirty="0" err="1">
                <a:latin typeface="Times New Roman" panose="02020603050405020304" pitchFamily="18" charset="0"/>
                <a:cs typeface="Times New Roman" panose="02020603050405020304" pitchFamily="18" charset="0"/>
              </a:rPr>
              <a:t>Arduino</a:t>
            </a:r>
            <a:r>
              <a:rPr lang="en-GB" dirty="0">
                <a:latin typeface="Times New Roman" panose="02020603050405020304" pitchFamily="18" charset="0"/>
                <a:cs typeface="Times New Roman" panose="02020603050405020304" pitchFamily="18" charset="0"/>
              </a:rPr>
              <a:t> and drives the two DC motors for vehicle movement.</a:t>
            </a:r>
            <a:endParaRPr lang="en-US" dirty="0">
              <a:latin typeface="Times New Roman" panose="02020603050405020304" pitchFamily="18" charset="0"/>
              <a:cs typeface="Times New Roman" panose="02020603050405020304" pitchFamily="18" charset="0"/>
            </a:endParaRPr>
          </a:p>
        </p:txBody>
      </p:sp>
      <p:pic>
        <p:nvPicPr>
          <p:cNvPr id="27652" name="Picture 4"/>
          <p:cNvPicPr>
            <a:picLocks noChangeAspect="1" noChangeArrowheads="1"/>
          </p:cNvPicPr>
          <p:nvPr/>
        </p:nvPicPr>
        <p:blipFill>
          <a:blip r:embed="rId4"/>
          <a:srcRect/>
          <a:stretch>
            <a:fillRect/>
          </a:stretch>
        </p:blipFill>
        <p:spPr bwMode="auto">
          <a:xfrm>
            <a:off x="2016860" y="4290280"/>
            <a:ext cx="2845287" cy="2146444"/>
          </a:xfrm>
          <a:prstGeom prst="rect">
            <a:avLst/>
          </a:prstGeom>
          <a:noFill/>
          <a:ln w="9525">
            <a:noFill/>
            <a:miter lim="800000"/>
            <a:headEnd/>
            <a:tailEnd/>
          </a:ln>
          <a:effectLst/>
        </p:spPr>
      </p:pic>
      <p:sp>
        <p:nvSpPr>
          <p:cNvPr id="11" name="Rectangle 10"/>
          <p:cNvSpPr/>
          <p:nvPr/>
        </p:nvSpPr>
        <p:spPr>
          <a:xfrm>
            <a:off x="5035062" y="4969804"/>
            <a:ext cx="6096000" cy="923330"/>
          </a:xfrm>
          <a:prstGeom prst="rect">
            <a:avLst/>
          </a:prstGeom>
        </p:spPr>
        <p:txBody>
          <a:bodyPr>
            <a:spAutoFit/>
          </a:bodyPr>
          <a:lstStyle/>
          <a:p>
            <a:r>
              <a:rPr lang="en-GB" b="1" dirty="0">
                <a:latin typeface="Times New Roman" panose="02020603050405020304" pitchFamily="18" charset="0"/>
                <a:cs typeface="Times New Roman" panose="02020603050405020304" pitchFamily="18" charset="0"/>
              </a:rPr>
              <a:t>Diaphragm pump</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Uses a diaphragm mechanism to push liquid fertilizer under pressure. Controlled by </a:t>
            </a:r>
            <a:r>
              <a:rPr lang="en-GB" dirty="0" err="1">
                <a:latin typeface="Times New Roman" panose="02020603050405020304" pitchFamily="18" charset="0"/>
                <a:cs typeface="Times New Roman" panose="02020603050405020304" pitchFamily="18" charset="0"/>
              </a:rPr>
              <a:t>Arduino</a:t>
            </a:r>
            <a:r>
              <a:rPr lang="en-GB" dirty="0">
                <a:latin typeface="Times New Roman" panose="02020603050405020304" pitchFamily="18" charset="0"/>
                <a:cs typeface="Times New Roman" panose="02020603050405020304" pitchFamily="18" charset="0"/>
              </a:rPr>
              <a:t> via MOSFET switching.</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2374</TotalTime>
  <Words>862</Words>
  <Application>Microsoft Office PowerPoint</Application>
  <PresentationFormat>Widescreen</PresentationFormat>
  <Paragraphs>80</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Times New Roman</vt:lpstr>
      <vt:lpstr>Office Theme</vt:lpstr>
      <vt:lpstr>PowerPoint Presentation</vt:lpstr>
      <vt:lpstr>Problem Statement: </vt:lpstr>
      <vt:lpstr>Abstract:</vt:lpstr>
      <vt:lpstr>Objectives of the Work: </vt:lpstr>
      <vt:lpstr>BLOCK DIAGRAM:</vt:lpstr>
      <vt:lpstr>Circuit Diagram:</vt:lpstr>
      <vt:lpstr>Components List:</vt:lpstr>
      <vt:lpstr>PowerPoint Presentation</vt:lpstr>
      <vt:lpstr>PowerPoint Presentation</vt:lpstr>
      <vt:lpstr>PowerPoint Presentation</vt:lpstr>
      <vt:lpstr>PowerPoint Presentation</vt:lpstr>
      <vt:lpstr>Project progress overview:</vt:lpstr>
      <vt:lpstr>Glimpse of work:</vt:lpstr>
      <vt:lpstr>Budget slide:</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Bhuvana kalam</dc:creator>
  <cp:lastModifiedBy>Sri Pujitha Veligatla</cp:lastModifiedBy>
  <cp:revision>167</cp:revision>
  <dcterms:created xsi:type="dcterms:W3CDTF">2019-12-04T09:41:18Z</dcterms:created>
  <dcterms:modified xsi:type="dcterms:W3CDTF">2026-02-07T05:34:22Z</dcterms:modified>
</cp:coreProperties>
</file>

<file path=docProps/thumbnail.jpeg>
</file>